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8" r:id="rId1"/>
  </p:sldMasterIdLst>
  <p:notesMasterIdLst>
    <p:notesMasterId r:id="rId20"/>
  </p:notesMasterIdLst>
  <p:handoutMasterIdLst>
    <p:handoutMasterId r:id="rId21"/>
  </p:handoutMasterIdLst>
  <p:sldIdLst>
    <p:sldId id="276" r:id="rId2"/>
    <p:sldId id="732" r:id="rId3"/>
    <p:sldId id="698" r:id="rId4"/>
    <p:sldId id="754" r:id="rId5"/>
    <p:sldId id="741" r:id="rId6"/>
    <p:sldId id="756" r:id="rId7"/>
    <p:sldId id="755" r:id="rId8"/>
    <p:sldId id="739" r:id="rId9"/>
    <p:sldId id="758" r:id="rId10"/>
    <p:sldId id="765" r:id="rId11"/>
    <p:sldId id="760" r:id="rId12"/>
    <p:sldId id="761" r:id="rId13"/>
    <p:sldId id="762" r:id="rId14"/>
    <p:sldId id="767" r:id="rId15"/>
    <p:sldId id="768" r:id="rId16"/>
    <p:sldId id="766" r:id="rId17"/>
    <p:sldId id="681" r:id="rId18"/>
    <p:sldId id="753" r:id="rId19"/>
  </p:sldIdLst>
  <p:sldSz cx="9144000" cy="6858000" type="screen4x3"/>
  <p:notesSz cx="7315200" cy="9601200"/>
  <p:defaultTextStyle>
    <a:defPPr>
      <a:defRPr lang="nl-NL"/>
    </a:defPPr>
    <a:lvl1pPr algn="l" defTabSz="457200" rtl="0" fontAlgn="base">
      <a:spcBef>
        <a:spcPct val="0"/>
      </a:spcBef>
      <a:spcAft>
        <a:spcPct val="0"/>
      </a:spcAft>
      <a:defRPr sz="2400" b="1" kern="1200">
        <a:solidFill>
          <a:schemeClr val="tx1"/>
        </a:solidFill>
        <a:latin typeface="Calibri" pitchFamily="34" charset="0"/>
        <a:ea typeface="ＭＳ Ｐゴシック" pitchFamily="34" charset="-128"/>
        <a:cs typeface="+mn-cs"/>
      </a:defRPr>
    </a:lvl1pPr>
    <a:lvl2pPr marL="457200" algn="l" defTabSz="457200" rtl="0" fontAlgn="base">
      <a:spcBef>
        <a:spcPct val="0"/>
      </a:spcBef>
      <a:spcAft>
        <a:spcPct val="0"/>
      </a:spcAft>
      <a:defRPr sz="2400" b="1" kern="1200">
        <a:solidFill>
          <a:schemeClr val="tx1"/>
        </a:solidFill>
        <a:latin typeface="Calibri" pitchFamily="34" charset="0"/>
        <a:ea typeface="ＭＳ Ｐゴシック" pitchFamily="34" charset="-128"/>
        <a:cs typeface="+mn-cs"/>
      </a:defRPr>
    </a:lvl2pPr>
    <a:lvl3pPr marL="914400" algn="l" defTabSz="457200" rtl="0" fontAlgn="base">
      <a:spcBef>
        <a:spcPct val="0"/>
      </a:spcBef>
      <a:spcAft>
        <a:spcPct val="0"/>
      </a:spcAft>
      <a:defRPr sz="2400" b="1" kern="1200">
        <a:solidFill>
          <a:schemeClr val="tx1"/>
        </a:solidFill>
        <a:latin typeface="Calibri" pitchFamily="34" charset="0"/>
        <a:ea typeface="ＭＳ Ｐゴシック" pitchFamily="34" charset="-128"/>
        <a:cs typeface="+mn-cs"/>
      </a:defRPr>
    </a:lvl3pPr>
    <a:lvl4pPr marL="1371600" algn="l" defTabSz="457200" rtl="0" fontAlgn="base">
      <a:spcBef>
        <a:spcPct val="0"/>
      </a:spcBef>
      <a:spcAft>
        <a:spcPct val="0"/>
      </a:spcAft>
      <a:defRPr sz="2400" b="1" kern="1200">
        <a:solidFill>
          <a:schemeClr val="tx1"/>
        </a:solidFill>
        <a:latin typeface="Calibri" pitchFamily="34" charset="0"/>
        <a:ea typeface="ＭＳ Ｐゴシック" pitchFamily="34" charset="-128"/>
        <a:cs typeface="+mn-cs"/>
      </a:defRPr>
    </a:lvl4pPr>
    <a:lvl5pPr marL="1828800" algn="l" defTabSz="457200" rtl="0" fontAlgn="base">
      <a:spcBef>
        <a:spcPct val="0"/>
      </a:spcBef>
      <a:spcAft>
        <a:spcPct val="0"/>
      </a:spcAft>
      <a:defRPr sz="2400" b="1" kern="1200">
        <a:solidFill>
          <a:schemeClr val="tx1"/>
        </a:solidFill>
        <a:latin typeface="Calibri" pitchFamily="34" charset="0"/>
        <a:ea typeface="ＭＳ Ｐゴシック" pitchFamily="34" charset="-128"/>
        <a:cs typeface="+mn-cs"/>
      </a:defRPr>
    </a:lvl5pPr>
    <a:lvl6pPr marL="2286000" algn="l" defTabSz="914400" rtl="0" eaLnBrk="1" latinLnBrk="0" hangingPunct="1">
      <a:defRPr sz="2400" b="1" kern="1200">
        <a:solidFill>
          <a:schemeClr val="tx1"/>
        </a:solidFill>
        <a:latin typeface="Calibri" pitchFamily="34" charset="0"/>
        <a:ea typeface="ＭＳ Ｐゴシック" pitchFamily="34" charset="-128"/>
        <a:cs typeface="+mn-cs"/>
      </a:defRPr>
    </a:lvl6pPr>
    <a:lvl7pPr marL="2743200" algn="l" defTabSz="914400" rtl="0" eaLnBrk="1" latinLnBrk="0" hangingPunct="1">
      <a:defRPr sz="2400" b="1" kern="1200">
        <a:solidFill>
          <a:schemeClr val="tx1"/>
        </a:solidFill>
        <a:latin typeface="Calibri" pitchFamily="34" charset="0"/>
        <a:ea typeface="ＭＳ Ｐゴシック" pitchFamily="34" charset="-128"/>
        <a:cs typeface="+mn-cs"/>
      </a:defRPr>
    </a:lvl7pPr>
    <a:lvl8pPr marL="3200400" algn="l" defTabSz="914400" rtl="0" eaLnBrk="1" latinLnBrk="0" hangingPunct="1">
      <a:defRPr sz="2400" b="1" kern="1200">
        <a:solidFill>
          <a:schemeClr val="tx1"/>
        </a:solidFill>
        <a:latin typeface="Calibri" pitchFamily="34" charset="0"/>
        <a:ea typeface="ＭＳ Ｐゴシック" pitchFamily="34" charset="-128"/>
        <a:cs typeface="+mn-cs"/>
      </a:defRPr>
    </a:lvl8pPr>
    <a:lvl9pPr marL="3657600" algn="l" defTabSz="914400" rtl="0" eaLnBrk="1" latinLnBrk="0" hangingPunct="1">
      <a:defRPr sz="2400" b="1" kern="1200">
        <a:solidFill>
          <a:schemeClr val="tx1"/>
        </a:solidFill>
        <a:latin typeface="Calibri" pitchFamily="34" charset="0"/>
        <a:ea typeface="ＭＳ Ｐゴシック" pitchFamily="34" charset="-128"/>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0093"/>
    <a:srgbClr val="FF00FF"/>
    <a:srgbClr val="99FF33"/>
    <a:srgbClr val="00CCFF"/>
    <a:srgbClr val="FFFF00"/>
    <a:srgbClr val="FF9900"/>
    <a:srgbClr val="0099CC"/>
    <a:srgbClr val="33CC33"/>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574" autoAdjust="0"/>
    <p:restoredTop sz="94331" autoAdjust="0"/>
  </p:normalViewPr>
  <p:slideViewPr>
    <p:cSldViewPr snapToGrid="0" snapToObjects="1">
      <p:cViewPr varScale="1">
        <p:scale>
          <a:sx n="157" d="100"/>
          <a:sy n="157" d="100"/>
        </p:scale>
        <p:origin x="-408" y="-1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handoutMaster" Target="handoutMasters/handoutMaster1.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3169165" cy="480138"/>
          </a:xfrm>
          <a:prstGeom prst="rect">
            <a:avLst/>
          </a:prstGeom>
        </p:spPr>
        <p:txBody>
          <a:bodyPr vert="horz" lIns="91440" tIns="45720" rIns="91440" bIns="45720" rtlCol="0"/>
          <a:lstStyle>
            <a:lvl1pPr algn="l" fontAlgn="auto">
              <a:spcBef>
                <a:spcPts val="0"/>
              </a:spcBef>
              <a:spcAft>
                <a:spcPts val="0"/>
              </a:spcAft>
              <a:defRPr sz="1200" b="0">
                <a:latin typeface="+mn-lt"/>
                <a:ea typeface="+mn-ea"/>
              </a:defRPr>
            </a:lvl1pPr>
          </a:lstStyle>
          <a:p>
            <a:pPr>
              <a:defRPr/>
            </a:pPr>
            <a:endParaRPr lang="nl-NL"/>
          </a:p>
        </p:txBody>
      </p:sp>
      <p:sp>
        <p:nvSpPr>
          <p:cNvPr id="3" name="Tijdelijke aanduiding voor datum 2"/>
          <p:cNvSpPr>
            <a:spLocks noGrp="1"/>
          </p:cNvSpPr>
          <p:nvPr>
            <p:ph type="dt" sz="quarter" idx="1"/>
          </p:nvPr>
        </p:nvSpPr>
        <p:spPr>
          <a:xfrm>
            <a:off x="4144293" y="0"/>
            <a:ext cx="3169165" cy="480138"/>
          </a:xfrm>
          <a:prstGeom prst="rect">
            <a:avLst/>
          </a:prstGeom>
        </p:spPr>
        <p:txBody>
          <a:bodyPr vert="horz" wrap="square" lIns="91440" tIns="45720" rIns="91440" bIns="45720" numCol="1" anchor="t" anchorCtr="0" compatLnSpc="1">
            <a:prstTxWarp prst="textNoShape">
              <a:avLst/>
            </a:prstTxWarp>
          </a:bodyPr>
          <a:lstStyle>
            <a:lvl1pPr algn="r">
              <a:defRPr sz="1200" b="0"/>
            </a:lvl1pPr>
          </a:lstStyle>
          <a:p>
            <a:pPr>
              <a:defRPr/>
            </a:pPr>
            <a:fld id="{BE7BE9AD-8E0D-4576-A31D-6579F788D446}" type="datetime1">
              <a:rPr lang="nl-NL"/>
              <a:pPr>
                <a:defRPr/>
              </a:pPr>
              <a:t>07-04-16</a:t>
            </a:fld>
            <a:endParaRPr lang="nl-NL"/>
          </a:p>
        </p:txBody>
      </p:sp>
      <p:sp>
        <p:nvSpPr>
          <p:cNvPr id="4" name="Tijdelijke aanduiding voor voettekst 3"/>
          <p:cNvSpPr>
            <a:spLocks noGrp="1"/>
          </p:cNvSpPr>
          <p:nvPr>
            <p:ph type="ftr" sz="quarter" idx="2"/>
          </p:nvPr>
        </p:nvSpPr>
        <p:spPr>
          <a:xfrm>
            <a:off x="0" y="9119519"/>
            <a:ext cx="3169165" cy="480137"/>
          </a:xfrm>
          <a:prstGeom prst="rect">
            <a:avLst/>
          </a:prstGeom>
        </p:spPr>
        <p:txBody>
          <a:bodyPr vert="horz" lIns="91440" tIns="45720" rIns="91440" bIns="45720" rtlCol="0" anchor="b"/>
          <a:lstStyle>
            <a:lvl1pPr algn="l" fontAlgn="auto">
              <a:spcBef>
                <a:spcPts val="0"/>
              </a:spcBef>
              <a:spcAft>
                <a:spcPts val="0"/>
              </a:spcAft>
              <a:defRPr sz="1200" b="0">
                <a:latin typeface="+mn-lt"/>
                <a:ea typeface="+mn-ea"/>
              </a:defRPr>
            </a:lvl1pPr>
          </a:lstStyle>
          <a:p>
            <a:pPr>
              <a:defRPr/>
            </a:pPr>
            <a:endParaRPr lang="nl-NL"/>
          </a:p>
        </p:txBody>
      </p:sp>
      <p:sp>
        <p:nvSpPr>
          <p:cNvPr id="5" name="Tijdelijke aanduiding voor dianummer 4"/>
          <p:cNvSpPr>
            <a:spLocks noGrp="1"/>
          </p:cNvSpPr>
          <p:nvPr>
            <p:ph type="sldNum" sz="quarter" idx="3"/>
          </p:nvPr>
        </p:nvSpPr>
        <p:spPr>
          <a:xfrm>
            <a:off x="4144293" y="9119519"/>
            <a:ext cx="3169165" cy="480137"/>
          </a:xfrm>
          <a:prstGeom prst="rect">
            <a:avLst/>
          </a:prstGeom>
        </p:spPr>
        <p:txBody>
          <a:bodyPr vert="horz" wrap="square" lIns="91440" tIns="45720" rIns="91440" bIns="45720" numCol="1" anchor="b" anchorCtr="0" compatLnSpc="1">
            <a:prstTxWarp prst="textNoShape">
              <a:avLst/>
            </a:prstTxWarp>
          </a:bodyPr>
          <a:lstStyle>
            <a:lvl1pPr algn="r">
              <a:defRPr sz="1200" b="0"/>
            </a:lvl1pPr>
          </a:lstStyle>
          <a:p>
            <a:pPr>
              <a:defRPr/>
            </a:pPr>
            <a:fld id="{A4C33B6A-CEE5-4C33-80D0-1E6A75FBE95A}" type="slidenum">
              <a:rPr lang="nl-NL"/>
              <a:pPr>
                <a:defRPr/>
              </a:pPr>
              <a:t>‹nr.›</a:t>
            </a:fld>
            <a:endParaRPr lang="nl-NL"/>
          </a:p>
        </p:txBody>
      </p:sp>
    </p:spTree>
    <p:extLst>
      <p:ext uri="{BB962C8B-B14F-4D97-AF65-F5344CB8AC3E}">
        <p14:creationId xmlns:p14="http://schemas.microsoft.com/office/powerpoint/2010/main" val="14638365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3169165" cy="480138"/>
          </a:xfrm>
          <a:prstGeom prst="rect">
            <a:avLst/>
          </a:prstGeom>
        </p:spPr>
        <p:txBody>
          <a:bodyPr vert="horz" lIns="91440" tIns="45720" rIns="91440" bIns="45720" rtlCol="0"/>
          <a:lstStyle>
            <a:lvl1pPr algn="l" fontAlgn="auto">
              <a:spcBef>
                <a:spcPts val="0"/>
              </a:spcBef>
              <a:spcAft>
                <a:spcPts val="0"/>
              </a:spcAft>
              <a:defRPr sz="1200" b="0">
                <a:latin typeface="+mn-lt"/>
                <a:ea typeface="+mn-ea"/>
              </a:defRPr>
            </a:lvl1pPr>
          </a:lstStyle>
          <a:p>
            <a:pPr>
              <a:defRPr/>
            </a:pPr>
            <a:endParaRPr lang="nl-NL"/>
          </a:p>
        </p:txBody>
      </p:sp>
      <p:sp>
        <p:nvSpPr>
          <p:cNvPr id="3" name="Tijdelijke aanduiding voor datum 2"/>
          <p:cNvSpPr>
            <a:spLocks noGrp="1"/>
          </p:cNvSpPr>
          <p:nvPr>
            <p:ph type="dt" idx="1"/>
          </p:nvPr>
        </p:nvSpPr>
        <p:spPr>
          <a:xfrm>
            <a:off x="4144293" y="0"/>
            <a:ext cx="3169165" cy="480138"/>
          </a:xfrm>
          <a:prstGeom prst="rect">
            <a:avLst/>
          </a:prstGeom>
        </p:spPr>
        <p:txBody>
          <a:bodyPr vert="horz" wrap="square" lIns="91440" tIns="45720" rIns="91440" bIns="45720" numCol="1" anchor="t" anchorCtr="0" compatLnSpc="1">
            <a:prstTxWarp prst="textNoShape">
              <a:avLst/>
            </a:prstTxWarp>
          </a:bodyPr>
          <a:lstStyle>
            <a:lvl1pPr algn="r">
              <a:defRPr sz="1200" b="0"/>
            </a:lvl1pPr>
          </a:lstStyle>
          <a:p>
            <a:pPr>
              <a:defRPr/>
            </a:pPr>
            <a:fld id="{1D24F05A-EE88-4FCC-9FD2-ED5729DAA969}" type="datetime1">
              <a:rPr lang="nl-NL"/>
              <a:pPr>
                <a:defRPr/>
              </a:pPr>
              <a:t>07-04-16</a:t>
            </a:fld>
            <a:endParaRPr lang="nl-NL"/>
          </a:p>
        </p:txBody>
      </p:sp>
      <p:sp>
        <p:nvSpPr>
          <p:cNvPr id="4" name="Tijdelijke aanduiding voor dia-afbeelding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1440" tIns="45720" rIns="91440" bIns="45720" rtlCol="0" anchor="ctr"/>
          <a:lstStyle/>
          <a:p>
            <a:pPr lvl="0"/>
            <a:endParaRPr lang="nl-NL" noProof="0" smtClean="0"/>
          </a:p>
        </p:txBody>
      </p:sp>
      <p:sp>
        <p:nvSpPr>
          <p:cNvPr id="5" name="Tijdelijke aanduiding voor notities 4"/>
          <p:cNvSpPr>
            <a:spLocks noGrp="1"/>
          </p:cNvSpPr>
          <p:nvPr>
            <p:ph type="body" sz="quarter" idx="3"/>
          </p:nvPr>
        </p:nvSpPr>
        <p:spPr>
          <a:xfrm>
            <a:off x="731346" y="4558988"/>
            <a:ext cx="5852508" cy="4322778"/>
          </a:xfrm>
          <a:prstGeom prst="rect">
            <a:avLst/>
          </a:prstGeom>
        </p:spPr>
        <p:txBody>
          <a:bodyPr vert="horz" lIns="91440" tIns="45720" rIns="91440" bIns="45720" rtlCol="0">
            <a:normAutofit/>
          </a:bodyPr>
          <a:lstStyle/>
          <a:p>
            <a:pPr lvl="0"/>
            <a:r>
              <a:rPr lang="nl-NL" noProof="0" smtClean="0"/>
              <a:t>Klik om de tekststijl van het model te bewerken</a:t>
            </a:r>
          </a:p>
          <a:p>
            <a:pPr lvl="1"/>
            <a:r>
              <a:rPr lang="nl-NL" noProof="0" smtClean="0"/>
              <a:t>Tweede niveau</a:t>
            </a:r>
          </a:p>
          <a:p>
            <a:pPr lvl="2"/>
            <a:r>
              <a:rPr lang="nl-NL" noProof="0" smtClean="0"/>
              <a:t>Derde niveau</a:t>
            </a:r>
          </a:p>
          <a:p>
            <a:pPr lvl="3"/>
            <a:r>
              <a:rPr lang="nl-NL" noProof="0" smtClean="0"/>
              <a:t>Vierde niveau</a:t>
            </a:r>
          </a:p>
          <a:p>
            <a:pPr lvl="4"/>
            <a:r>
              <a:rPr lang="nl-NL" noProof="0" smtClean="0"/>
              <a:t>Vijfde niveau</a:t>
            </a:r>
          </a:p>
        </p:txBody>
      </p:sp>
      <p:sp>
        <p:nvSpPr>
          <p:cNvPr id="6" name="Tijdelijke aanduiding voor voettekst 5"/>
          <p:cNvSpPr>
            <a:spLocks noGrp="1"/>
          </p:cNvSpPr>
          <p:nvPr>
            <p:ph type="ftr" sz="quarter" idx="4"/>
          </p:nvPr>
        </p:nvSpPr>
        <p:spPr>
          <a:xfrm>
            <a:off x="0" y="9119519"/>
            <a:ext cx="3169165" cy="480137"/>
          </a:xfrm>
          <a:prstGeom prst="rect">
            <a:avLst/>
          </a:prstGeom>
        </p:spPr>
        <p:txBody>
          <a:bodyPr vert="horz" lIns="91440" tIns="45720" rIns="91440" bIns="45720" rtlCol="0" anchor="b"/>
          <a:lstStyle>
            <a:lvl1pPr algn="l" fontAlgn="auto">
              <a:spcBef>
                <a:spcPts val="0"/>
              </a:spcBef>
              <a:spcAft>
                <a:spcPts val="0"/>
              </a:spcAft>
              <a:defRPr sz="1200" b="0">
                <a:latin typeface="+mn-lt"/>
                <a:ea typeface="+mn-ea"/>
              </a:defRPr>
            </a:lvl1pPr>
          </a:lstStyle>
          <a:p>
            <a:pPr>
              <a:defRPr/>
            </a:pPr>
            <a:endParaRPr lang="nl-NL"/>
          </a:p>
        </p:txBody>
      </p:sp>
      <p:sp>
        <p:nvSpPr>
          <p:cNvPr id="7" name="Tijdelijke aanduiding voor dianummer 6"/>
          <p:cNvSpPr>
            <a:spLocks noGrp="1"/>
          </p:cNvSpPr>
          <p:nvPr>
            <p:ph type="sldNum" sz="quarter" idx="5"/>
          </p:nvPr>
        </p:nvSpPr>
        <p:spPr>
          <a:xfrm>
            <a:off x="4144293" y="9119519"/>
            <a:ext cx="3169165" cy="480137"/>
          </a:xfrm>
          <a:prstGeom prst="rect">
            <a:avLst/>
          </a:prstGeom>
        </p:spPr>
        <p:txBody>
          <a:bodyPr vert="horz" wrap="square" lIns="91440" tIns="45720" rIns="91440" bIns="45720" numCol="1" anchor="b" anchorCtr="0" compatLnSpc="1">
            <a:prstTxWarp prst="textNoShape">
              <a:avLst/>
            </a:prstTxWarp>
          </a:bodyPr>
          <a:lstStyle>
            <a:lvl1pPr algn="r">
              <a:defRPr sz="1200" b="0"/>
            </a:lvl1pPr>
          </a:lstStyle>
          <a:p>
            <a:pPr>
              <a:defRPr/>
            </a:pPr>
            <a:fld id="{1F1FF31D-3865-44DE-B9AF-72C12C3F73C8}" type="slidenum">
              <a:rPr lang="nl-NL"/>
              <a:pPr>
                <a:defRPr/>
              </a:pPr>
              <a:t>‹nr.›</a:t>
            </a:fld>
            <a:endParaRPr lang="nl-NL"/>
          </a:p>
        </p:txBody>
      </p:sp>
    </p:spTree>
    <p:extLst>
      <p:ext uri="{BB962C8B-B14F-4D97-AF65-F5344CB8AC3E}">
        <p14:creationId xmlns:p14="http://schemas.microsoft.com/office/powerpoint/2010/main" val="1777914535"/>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34" charset="-128"/>
        <a:cs typeface="+mn-cs"/>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dirty="0" smtClean="0"/>
              <a:t>Data;</a:t>
            </a:r>
            <a:r>
              <a:rPr lang="nl-NL" baseline="0" dirty="0" smtClean="0"/>
              <a:t> </a:t>
            </a:r>
            <a:r>
              <a:rPr lang="nl-NL" dirty="0" smtClean="0"/>
              <a:t>Data</a:t>
            </a:r>
            <a:r>
              <a:rPr lang="nl-NL" baseline="0" dirty="0" smtClean="0"/>
              <a:t> muur benoemen. Je vergelijkt ze ergens mee</a:t>
            </a:r>
            <a:endParaRPr lang="nl-NL" dirty="0"/>
          </a:p>
        </p:txBody>
      </p:sp>
      <p:sp>
        <p:nvSpPr>
          <p:cNvPr id="4" name="Tijdelijke aanduiding voor dianummer 3"/>
          <p:cNvSpPr>
            <a:spLocks noGrp="1"/>
          </p:cNvSpPr>
          <p:nvPr>
            <p:ph type="sldNum" sz="quarter" idx="10"/>
          </p:nvPr>
        </p:nvSpPr>
        <p:spPr/>
        <p:txBody>
          <a:bodyPr/>
          <a:lstStyle/>
          <a:p>
            <a:pPr>
              <a:defRPr/>
            </a:pPr>
            <a:fld id="{1F1FF31D-3865-44DE-B9AF-72C12C3F73C8}" type="slidenum">
              <a:rPr lang="nl-NL" smtClean="0"/>
              <a:pPr>
                <a:defRPr/>
              </a:pPr>
              <a:t>2</a:t>
            </a:fld>
            <a:endParaRPr lang="nl-NL"/>
          </a:p>
        </p:txBody>
      </p:sp>
    </p:spTree>
    <p:extLst>
      <p:ext uri="{BB962C8B-B14F-4D97-AF65-F5344CB8AC3E}">
        <p14:creationId xmlns:p14="http://schemas.microsoft.com/office/powerpoint/2010/main" val="37851928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C551F695-1B36-4CE1-9C09-34282CEC66EE}" type="slidenum">
              <a:rPr lang="nl-NL"/>
              <a:pPr/>
              <a:t>8</a:t>
            </a:fld>
            <a:endParaRPr lang="nl-NL"/>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xfrm>
            <a:off x="731520" y="4560570"/>
            <a:ext cx="5852160" cy="4320540"/>
          </a:xfrm>
          <a:noFill/>
          <a:ln/>
        </p:spPr>
        <p:txBody>
          <a:bodyPr/>
          <a:lstStyle/>
          <a:p>
            <a:pPr eaLnBrk="1" hangingPunct="1"/>
            <a:r>
              <a:rPr lang="en-US" smtClean="0"/>
              <a:t>Bij divergent; de groepen worden vanuit een goede bedoeling opgesteld, maar hebben weinig effect op lange termijn. De instructietijd wordt zo versnipperd dat leerlingen te klein stapjes gaan maken. Het is heel lastig om de groepen weer bij elkaar te krijgen.</a:t>
            </a:r>
          </a:p>
          <a:p>
            <a:pPr eaLnBrk="1" hangingPunct="1"/>
            <a:r>
              <a:rPr lang="en-US" smtClean="0"/>
              <a:t>Het worden een soort van treinen die op drie verschillende sporen gaan rijden</a:t>
            </a:r>
            <a:endParaRPr lang="nl-NL" smtClean="0"/>
          </a:p>
        </p:txBody>
      </p:sp>
    </p:spTree>
    <p:extLst>
      <p:ext uri="{BB962C8B-B14F-4D97-AF65-F5344CB8AC3E}">
        <p14:creationId xmlns:p14="http://schemas.microsoft.com/office/powerpoint/2010/main" val="31176420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Rechthoek 2"/>
          <p:cNvSpPr/>
          <p:nvPr userDrawn="1"/>
        </p:nvSpPr>
        <p:spPr bwMode="auto">
          <a:xfrm>
            <a:off x="0" y="0"/>
            <a:ext cx="1371600" cy="6858000"/>
          </a:xfrm>
          <a:prstGeom prst="rect">
            <a:avLst/>
          </a:prstGeom>
          <a:solidFill>
            <a:srgbClr val="47BAC7"/>
          </a:solidFill>
          <a:ln w="9525" cap="flat" cmpd="sng" algn="ctr">
            <a:solidFill>
              <a:srgbClr val="47BAC7"/>
            </a:solidFill>
            <a:prstDash val="solid"/>
            <a:round/>
            <a:headEnd type="none" w="med" len="med"/>
            <a:tailEnd type="none" w="med" len="med"/>
          </a:ln>
          <a:effectLst/>
        </p:spPr>
        <p:txBody>
          <a:bodyPr/>
          <a:lstStyle/>
          <a:p>
            <a:pPr eaLnBrk="0" fontAlgn="auto" hangingPunct="0">
              <a:spcBef>
                <a:spcPts val="0"/>
              </a:spcBef>
              <a:spcAft>
                <a:spcPts val="0"/>
              </a:spcAft>
              <a:defRPr/>
            </a:pPr>
            <a:endParaRPr lang="nl-NL" sz="1800" b="0">
              <a:latin typeface="Times" pitchFamily="-112" charset="0"/>
              <a:ea typeface="ＭＳ Ｐゴシック" pitchFamily="-112" charset="-128"/>
              <a:cs typeface="ＭＳ Ｐゴシック" pitchFamily="-112" charset="-128"/>
            </a:endParaRPr>
          </a:p>
        </p:txBody>
      </p:sp>
      <p:pic>
        <p:nvPicPr>
          <p:cNvPr id="4" name="Afbeelding 2" descr="icoon.png"/>
          <p:cNvPicPr>
            <a:picLocks noChangeAspect="1"/>
          </p:cNvPicPr>
          <p:nvPr userDrawn="1"/>
        </p:nvPicPr>
        <p:blipFill>
          <a:blip r:embed="rId2"/>
          <a:srcRect/>
          <a:stretch>
            <a:fillRect/>
          </a:stretch>
        </p:blipFill>
        <p:spPr bwMode="auto">
          <a:xfrm>
            <a:off x="8242300" y="228600"/>
            <a:ext cx="635000" cy="457200"/>
          </a:xfrm>
          <a:prstGeom prst="rect">
            <a:avLst/>
          </a:prstGeom>
          <a:noFill/>
          <a:ln w="9525">
            <a:noFill/>
            <a:miter lim="800000"/>
            <a:headEnd/>
            <a:tailEnd/>
          </a:ln>
        </p:spPr>
      </p:pic>
      <p:sp>
        <p:nvSpPr>
          <p:cNvPr id="5" name="Rechthoek 4"/>
          <p:cNvSpPr/>
          <p:nvPr userDrawn="1"/>
        </p:nvSpPr>
        <p:spPr bwMode="auto">
          <a:xfrm>
            <a:off x="0" y="0"/>
            <a:ext cx="152400" cy="6858000"/>
          </a:xfrm>
          <a:prstGeom prst="rect">
            <a:avLst/>
          </a:prstGeom>
          <a:solidFill>
            <a:schemeClr val="accent1"/>
          </a:solidFill>
          <a:ln w="9525" cap="flat" cmpd="sng" algn="ctr">
            <a:solidFill>
              <a:schemeClr val="accent1"/>
            </a:solidFill>
            <a:prstDash val="solid"/>
            <a:round/>
            <a:headEnd type="none" w="med" len="med"/>
            <a:tailEnd type="none" w="med" len="med"/>
          </a:ln>
          <a:effectLst/>
        </p:spPr>
        <p:txBody>
          <a:bodyPr/>
          <a:lstStyle/>
          <a:p>
            <a:pPr eaLnBrk="0" fontAlgn="auto" hangingPunct="0">
              <a:spcBef>
                <a:spcPts val="0"/>
              </a:spcBef>
              <a:spcAft>
                <a:spcPts val="0"/>
              </a:spcAft>
              <a:defRPr/>
            </a:pPr>
            <a:endParaRPr lang="nl-NL" sz="1800" b="0">
              <a:latin typeface="Times" pitchFamily="-112" charset="0"/>
              <a:ea typeface="ＭＳ Ｐゴシック" pitchFamily="-112" charset="-128"/>
              <a:cs typeface="ＭＳ Ｐゴシック" pitchFamily="-112" charset="-128"/>
            </a:endParaRPr>
          </a:p>
        </p:txBody>
      </p:sp>
      <p:sp>
        <p:nvSpPr>
          <p:cNvPr id="10" name="Rectangle 3"/>
          <p:cNvSpPr>
            <a:spLocks noGrp="1" noChangeArrowheads="1"/>
          </p:cNvSpPr>
          <p:nvPr>
            <p:ph type="body" idx="1"/>
          </p:nvPr>
        </p:nvSpPr>
        <p:spPr>
          <a:xfrm>
            <a:off x="1752600" y="1828800"/>
            <a:ext cx="6858000" cy="4648200"/>
          </a:xfrm>
          <a:prstGeom prst="rect">
            <a:avLst/>
          </a:prstGeom>
        </p:spPr>
        <p:txBody>
          <a:bodyPr/>
          <a:lstStyle>
            <a:lvl1pPr>
              <a:buNone/>
              <a:defRPr sz="2400"/>
            </a:lvl1pPr>
          </a:lstStyle>
          <a:p>
            <a:endParaRPr lang="nl-NL"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houd met bijschrift">
    <p:spTree>
      <p:nvGrpSpPr>
        <p:cNvPr id="1" name=""/>
        <p:cNvGrpSpPr/>
        <p:nvPr/>
      </p:nvGrpSpPr>
      <p:grpSpPr>
        <a:xfrm>
          <a:off x="0" y="0"/>
          <a:ext cx="0" cy="0"/>
          <a:chOff x="0" y="0"/>
          <a:chExt cx="0" cy="0"/>
        </a:xfrm>
      </p:grpSpPr>
      <p:pic>
        <p:nvPicPr>
          <p:cNvPr id="6" name="Afbeelding 1" descr="ced_cmyk-07 [Converted].png"/>
          <p:cNvPicPr>
            <a:picLocks noChangeAspect="1"/>
          </p:cNvPicPr>
          <p:nvPr userDrawn="1"/>
        </p:nvPicPr>
        <p:blipFill>
          <a:blip r:embed="rId2"/>
          <a:srcRect/>
          <a:stretch>
            <a:fillRect/>
          </a:stretch>
        </p:blipFill>
        <p:spPr bwMode="auto">
          <a:xfrm>
            <a:off x="7239000" y="228600"/>
            <a:ext cx="1466850" cy="1344613"/>
          </a:xfrm>
          <a:prstGeom prst="rect">
            <a:avLst/>
          </a:prstGeom>
          <a:noFill/>
          <a:ln w="9525">
            <a:noFill/>
            <a:miter lim="800000"/>
            <a:headEnd/>
            <a:tailEnd/>
          </a:ln>
        </p:spPr>
      </p:pic>
      <p:sp>
        <p:nvSpPr>
          <p:cNvPr id="7" name="Tekstvak 6"/>
          <p:cNvSpPr txBox="1"/>
          <p:nvPr userDrawn="1"/>
        </p:nvSpPr>
        <p:spPr>
          <a:xfrm>
            <a:off x="914400" y="1066800"/>
            <a:ext cx="2362200" cy="584200"/>
          </a:xfrm>
          <a:prstGeom prst="rect">
            <a:avLst/>
          </a:prstGeom>
          <a:noFill/>
        </p:spPr>
        <p:txBody>
          <a:bodyPr>
            <a:spAutoFit/>
          </a:bodyPr>
          <a:lstStyle/>
          <a:p>
            <a:pPr fontAlgn="auto">
              <a:spcBef>
                <a:spcPts val="0"/>
              </a:spcBef>
              <a:spcAft>
                <a:spcPts val="0"/>
              </a:spcAft>
              <a:buFont typeface="Arial"/>
              <a:buNone/>
              <a:defRPr/>
            </a:pPr>
            <a:r>
              <a:rPr lang="nl-NL" sz="3200" b="0" dirty="0">
                <a:solidFill>
                  <a:schemeClr val="accent1">
                    <a:lumMod val="75000"/>
                  </a:schemeClr>
                </a:solidFill>
                <a:latin typeface="Arial"/>
                <a:ea typeface="ＭＳ Ｐゴシック" pitchFamily="-112" charset="-128"/>
                <a:cs typeface="Arial"/>
              </a:rPr>
              <a:t>Welkom</a:t>
            </a:r>
          </a:p>
        </p:txBody>
      </p:sp>
      <p:sp>
        <p:nvSpPr>
          <p:cNvPr id="8" name="Rechthoek 7"/>
          <p:cNvSpPr/>
          <p:nvPr userDrawn="1"/>
        </p:nvSpPr>
        <p:spPr bwMode="auto">
          <a:xfrm>
            <a:off x="0" y="6553200"/>
            <a:ext cx="9144000" cy="304800"/>
          </a:xfrm>
          <a:prstGeom prst="rect">
            <a:avLst/>
          </a:prstGeom>
          <a:solidFill>
            <a:srgbClr val="42007D"/>
          </a:solidFill>
          <a:ln w="9525" cap="flat" cmpd="sng" algn="ctr">
            <a:solidFill>
              <a:srgbClr val="000090"/>
            </a:solidFill>
            <a:prstDash val="solid"/>
            <a:round/>
            <a:headEnd type="none" w="med" len="med"/>
            <a:tailEnd type="none" w="med" len="med"/>
          </a:ln>
          <a:effectLst/>
        </p:spPr>
        <p:txBody>
          <a:bodyPr/>
          <a:lstStyle/>
          <a:p>
            <a:pPr eaLnBrk="0" fontAlgn="auto" hangingPunct="0">
              <a:spcBef>
                <a:spcPts val="0"/>
              </a:spcBef>
              <a:spcAft>
                <a:spcPts val="0"/>
              </a:spcAft>
              <a:defRPr/>
            </a:pPr>
            <a:endParaRPr lang="nl-NL" sz="1800" b="0">
              <a:latin typeface="Times" pitchFamily="-112" charset="0"/>
              <a:ea typeface="ＭＳ Ｐゴシック" pitchFamily="-112" charset="-128"/>
              <a:cs typeface="ＭＳ Ｐゴシック" pitchFamily="-112" charset="-128"/>
            </a:endParaRPr>
          </a:p>
        </p:txBody>
      </p:sp>
      <p:sp>
        <p:nvSpPr>
          <p:cNvPr id="9" name="Rectangle 3"/>
          <p:cNvSpPr txBox="1">
            <a:spLocks noChangeArrowheads="1"/>
          </p:cNvSpPr>
          <p:nvPr userDrawn="1"/>
        </p:nvSpPr>
        <p:spPr>
          <a:xfrm>
            <a:off x="1066800" y="5562600"/>
            <a:ext cx="7620000" cy="457200"/>
          </a:xfrm>
          <a:prstGeom prst="rect">
            <a:avLst/>
          </a:prstGeom>
        </p:spPr>
        <p:txBody>
          <a:bodyPr/>
          <a:lstStyle>
            <a:lvl1pPr>
              <a:buNone/>
              <a:defRPr sz="1800"/>
            </a:lvl1pPr>
          </a:lstStyle>
          <a:p>
            <a:pPr marL="342900" indent="-342900" eaLnBrk="0" fontAlgn="auto" hangingPunct="0">
              <a:spcBef>
                <a:spcPct val="20000"/>
              </a:spcBef>
              <a:spcAft>
                <a:spcPts val="0"/>
              </a:spcAft>
              <a:defRPr/>
            </a:pPr>
            <a:endParaRPr lang="nl-NL" b="0" kern="0" dirty="0">
              <a:latin typeface="+mn-lt"/>
              <a:ea typeface="ＭＳ Ｐゴシック" pitchFamily="-105" charset="-128"/>
              <a:cs typeface="ＭＳ Ｐゴシック" pitchFamily="-105" charset="-128"/>
            </a:endParaRPr>
          </a:p>
        </p:txBody>
      </p:sp>
      <p:sp>
        <p:nvSpPr>
          <p:cNvPr id="10" name="Rechthoek 9"/>
          <p:cNvSpPr/>
          <p:nvPr userDrawn="1"/>
        </p:nvSpPr>
        <p:spPr bwMode="auto">
          <a:xfrm>
            <a:off x="0" y="6553200"/>
            <a:ext cx="9144000" cy="76200"/>
          </a:xfrm>
          <a:prstGeom prst="rect">
            <a:avLst/>
          </a:prstGeom>
          <a:solidFill>
            <a:schemeClr val="accent1">
              <a:lumMod val="90000"/>
            </a:schemeClr>
          </a:solidFill>
          <a:ln w="9525" cap="flat" cmpd="sng" algn="ctr">
            <a:solidFill>
              <a:schemeClr val="accent1">
                <a:lumMod val="90000"/>
              </a:schemeClr>
            </a:solidFill>
            <a:prstDash val="solid"/>
            <a:round/>
            <a:headEnd type="none" w="med" len="med"/>
            <a:tailEnd type="none" w="med" len="med"/>
          </a:ln>
          <a:effectLst/>
        </p:spPr>
        <p:txBody>
          <a:bodyPr/>
          <a:lstStyle/>
          <a:p>
            <a:pPr eaLnBrk="0" fontAlgn="auto" hangingPunct="0">
              <a:spcBef>
                <a:spcPts val="0"/>
              </a:spcBef>
              <a:spcAft>
                <a:spcPts val="0"/>
              </a:spcAft>
              <a:defRPr/>
            </a:pPr>
            <a:endParaRPr lang="nl-NL" sz="1800" b="0">
              <a:latin typeface="Times" pitchFamily="-112" charset="0"/>
              <a:ea typeface="ＭＳ Ｐゴシック" pitchFamily="-112" charset="-128"/>
              <a:cs typeface="ＭＳ Ｐゴシック" pitchFamily="-112" charset="-128"/>
            </a:endParaRPr>
          </a:p>
        </p:txBody>
      </p:sp>
      <p:sp>
        <p:nvSpPr>
          <p:cNvPr id="11" name="Tekstvak 10"/>
          <p:cNvSpPr txBox="1"/>
          <p:nvPr userDrawn="1"/>
        </p:nvSpPr>
        <p:spPr>
          <a:xfrm>
            <a:off x="914400" y="5867400"/>
            <a:ext cx="1524000" cy="307975"/>
          </a:xfrm>
          <a:prstGeom prst="rect">
            <a:avLst/>
          </a:prstGeom>
          <a:noFill/>
        </p:spPr>
        <p:txBody>
          <a:bodyPr>
            <a:spAutoFit/>
          </a:bodyPr>
          <a:lstStyle/>
          <a:p>
            <a:pPr fontAlgn="auto">
              <a:spcBef>
                <a:spcPts val="0"/>
              </a:spcBef>
              <a:spcAft>
                <a:spcPts val="0"/>
              </a:spcAft>
              <a:defRPr/>
            </a:pPr>
            <a:r>
              <a:rPr lang="nl-NL" sz="1400" b="0" dirty="0">
                <a:latin typeface="+mn-lt"/>
                <a:ea typeface="ＭＳ Ｐゴシック" pitchFamily="-112" charset="-128"/>
                <a:cs typeface="ＭＳ Ｐゴシック" pitchFamily="-112" charset="-128"/>
              </a:rPr>
              <a:t>Presentatie door</a:t>
            </a:r>
          </a:p>
        </p:txBody>
      </p:sp>
      <p:pic>
        <p:nvPicPr>
          <p:cNvPr id="12" name="Afbeelding 7" descr="afb7-ppp-ced.jpg"/>
          <p:cNvPicPr>
            <a:picLocks noChangeAspect="1"/>
          </p:cNvPicPr>
          <p:nvPr userDrawn="1"/>
        </p:nvPicPr>
        <p:blipFill>
          <a:blip r:embed="rId3"/>
          <a:srcRect/>
          <a:stretch>
            <a:fillRect/>
          </a:stretch>
        </p:blipFill>
        <p:spPr bwMode="auto">
          <a:xfrm>
            <a:off x="0" y="1676400"/>
            <a:ext cx="9144000" cy="2882900"/>
          </a:xfrm>
          <a:prstGeom prst="rect">
            <a:avLst/>
          </a:prstGeom>
          <a:noFill/>
          <a:ln w="9525">
            <a:noFill/>
            <a:miter lim="800000"/>
            <a:headEnd/>
            <a:tailEnd/>
          </a:ln>
        </p:spPr>
      </p:pic>
      <p:sp>
        <p:nvSpPr>
          <p:cNvPr id="15" name="Rectangle 2"/>
          <p:cNvSpPr>
            <a:spLocks noGrp="1" noChangeArrowheads="1"/>
          </p:cNvSpPr>
          <p:nvPr>
            <p:ph type="ctrTitle"/>
          </p:nvPr>
        </p:nvSpPr>
        <p:spPr>
          <a:xfrm>
            <a:off x="914400" y="4648200"/>
            <a:ext cx="7772400" cy="609600"/>
          </a:xfrm>
          <a:prstGeom prst="rect">
            <a:avLst/>
          </a:prstGeom>
        </p:spPr>
        <p:txBody>
          <a:bodyPr/>
          <a:lstStyle>
            <a:lvl1pPr algn="l">
              <a:defRPr sz="3200"/>
            </a:lvl1pPr>
          </a:lstStyle>
          <a:p>
            <a:endParaRPr lang="nl-NL" dirty="0"/>
          </a:p>
        </p:txBody>
      </p:sp>
      <p:sp>
        <p:nvSpPr>
          <p:cNvPr id="16" name="Rectangle 3"/>
          <p:cNvSpPr>
            <a:spLocks noGrp="1" noChangeArrowheads="1"/>
          </p:cNvSpPr>
          <p:nvPr>
            <p:ph type="subTitle" idx="14"/>
          </p:nvPr>
        </p:nvSpPr>
        <p:spPr>
          <a:xfrm>
            <a:off x="914400" y="5257800"/>
            <a:ext cx="7772400" cy="457200"/>
          </a:xfrm>
          <a:prstGeom prst="rect">
            <a:avLst/>
          </a:prstGeom>
        </p:spPr>
        <p:txBody>
          <a:bodyPr/>
          <a:lstStyle>
            <a:lvl1pPr>
              <a:buNone/>
              <a:defRPr sz="1800"/>
            </a:lvl1pPr>
          </a:lstStyle>
          <a:p>
            <a:endParaRPr lang="nl-NL" dirty="0"/>
          </a:p>
        </p:txBody>
      </p:sp>
      <p:sp>
        <p:nvSpPr>
          <p:cNvPr id="17" name="Tijdelijke aanduiding voor tekst 11"/>
          <p:cNvSpPr>
            <a:spLocks noGrp="1"/>
          </p:cNvSpPr>
          <p:nvPr>
            <p:ph type="body" sz="quarter" idx="15"/>
          </p:nvPr>
        </p:nvSpPr>
        <p:spPr>
          <a:xfrm>
            <a:off x="2286000" y="5867400"/>
            <a:ext cx="6400800" cy="304800"/>
          </a:xfrm>
          <a:prstGeom prst="rect">
            <a:avLst/>
          </a:prstGeom>
        </p:spPr>
        <p:txBody>
          <a:bodyPr vert="horz"/>
          <a:lstStyle>
            <a:lvl1pPr>
              <a:buNone/>
              <a:defRPr sz="1400"/>
            </a:lvl1pPr>
            <a:lvl2pPr>
              <a:buNone/>
              <a:defRPr/>
            </a:lvl2pPr>
            <a:lvl3pPr>
              <a:buNone/>
              <a:defRPr/>
            </a:lvl3pPr>
            <a:lvl4pPr>
              <a:buNone/>
              <a:defRPr/>
            </a:lvl4pPr>
            <a:lvl5pPr>
              <a:buNone/>
              <a:defRPr/>
            </a:lvl5pPr>
          </a:lstStyle>
          <a:p>
            <a:pPr lvl="0"/>
            <a:r>
              <a:rPr lang="nl-NL" smtClean="0"/>
              <a:t>Klik om de tekststijl van het model te bewerken</a:t>
            </a:r>
          </a:p>
        </p:txBody>
      </p:sp>
      <p:sp>
        <p:nvSpPr>
          <p:cNvPr id="18" name="Tijdelijke aanduiding voor tekst 14"/>
          <p:cNvSpPr>
            <a:spLocks noGrp="1"/>
          </p:cNvSpPr>
          <p:nvPr>
            <p:ph type="body" sz="quarter" idx="16"/>
          </p:nvPr>
        </p:nvSpPr>
        <p:spPr>
          <a:xfrm>
            <a:off x="914400" y="6096000"/>
            <a:ext cx="7772400" cy="304800"/>
          </a:xfrm>
          <a:prstGeom prst="rect">
            <a:avLst/>
          </a:prstGeom>
        </p:spPr>
        <p:txBody>
          <a:bodyPr vert="horz"/>
          <a:lstStyle>
            <a:lvl1pPr>
              <a:buNone/>
              <a:defRPr sz="1400"/>
            </a:lvl1pPr>
            <a:lvl2pPr>
              <a:buNone/>
              <a:defRPr sz="1400"/>
            </a:lvl2pPr>
            <a:lvl3pPr>
              <a:buNone/>
              <a:defRPr sz="1400"/>
            </a:lvl3pPr>
            <a:lvl4pPr>
              <a:buNone/>
              <a:defRPr sz="1400"/>
            </a:lvl4pPr>
            <a:lvl5pPr>
              <a:buNone/>
              <a:defRPr sz="1400"/>
            </a:lvl5pPr>
          </a:lstStyle>
          <a:p>
            <a:pPr lvl="0"/>
            <a:r>
              <a:rPr lang="nl-NL" smtClean="0"/>
              <a:t>Klik om de tekststijl van het model te bewerken</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3_Titel en object">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6_Titel en object">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1_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304800" y="381000"/>
            <a:ext cx="7772400" cy="381000"/>
          </a:xfrm>
          <a:prstGeom prst="rect">
            <a:avLst/>
          </a:prstGeom>
        </p:spPr>
        <p:txBody>
          <a:bodyPr/>
          <a:lstStyle/>
          <a:p>
            <a:r>
              <a:rPr lang="nl-NL" smtClean="0"/>
              <a:t>Klik om de stijl te bewerken</a:t>
            </a:r>
            <a:endParaRPr lang="nl-NL"/>
          </a:p>
        </p:txBody>
      </p:sp>
      <p:sp>
        <p:nvSpPr>
          <p:cNvPr id="3" name="Tijdelijke aanduiding voor inhoud 2"/>
          <p:cNvSpPr>
            <a:spLocks noGrp="1"/>
          </p:cNvSpPr>
          <p:nvPr>
            <p:ph idx="1"/>
          </p:nvPr>
        </p:nvSpPr>
        <p:spPr>
          <a:xfrm>
            <a:off x="838200" y="1371600"/>
            <a:ext cx="7772400" cy="5105400"/>
          </a:xfrm>
          <a:prstGeom prst="rect">
            <a:avLst/>
          </a:prstGeo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31_Titel en object">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97" r:id="rId1"/>
    <p:sldLayoutId id="2147483698" r:id="rId2"/>
    <p:sldLayoutId id="2147483701" r:id="rId3"/>
    <p:sldLayoutId id="2147483708" r:id="rId4"/>
    <p:sldLayoutId id="2147483709" r:id="rId5"/>
    <p:sldLayoutId id="2147483711" r:id="rId6"/>
  </p:sldLayoutIdLst>
  <p:timing>
    <p:tnLst>
      <p:par>
        <p:cTn xmlns:p14="http://schemas.microsoft.com/office/powerpoint/2010/main" id="1" dur="indefinite" restart="never" nodeType="tmRoot"/>
      </p:par>
    </p:tnLst>
  </p:timing>
  <p:txStyles>
    <p:titleStyle>
      <a:lvl1pPr algn="ctr" defTabSz="457200" rtl="0" eaLnBrk="0" fontAlgn="base" hangingPunct="0">
        <a:spcBef>
          <a:spcPct val="0"/>
        </a:spcBef>
        <a:spcAft>
          <a:spcPct val="0"/>
        </a:spcAft>
        <a:defRPr sz="4400" kern="1200">
          <a:solidFill>
            <a:schemeClr val="tx1"/>
          </a:solidFill>
          <a:latin typeface="Arial" charset="0"/>
          <a:ea typeface="+mj-ea"/>
          <a:cs typeface="+mj-cs"/>
        </a:defRPr>
      </a:lvl1pPr>
      <a:lvl2pPr algn="ctr" defTabSz="457200" rtl="0" eaLnBrk="0" fontAlgn="base" hangingPunct="0">
        <a:spcBef>
          <a:spcPct val="0"/>
        </a:spcBef>
        <a:spcAft>
          <a:spcPct val="0"/>
        </a:spcAft>
        <a:defRPr sz="4400">
          <a:solidFill>
            <a:schemeClr val="tx1"/>
          </a:solidFill>
          <a:latin typeface="Arial" charset="0"/>
          <a:ea typeface="ＭＳ Ｐゴシック" pitchFamily="34" charset="-128"/>
        </a:defRPr>
      </a:lvl2pPr>
      <a:lvl3pPr algn="ctr" defTabSz="457200" rtl="0" eaLnBrk="0" fontAlgn="base" hangingPunct="0">
        <a:spcBef>
          <a:spcPct val="0"/>
        </a:spcBef>
        <a:spcAft>
          <a:spcPct val="0"/>
        </a:spcAft>
        <a:defRPr sz="4400">
          <a:solidFill>
            <a:schemeClr val="tx1"/>
          </a:solidFill>
          <a:latin typeface="Arial" charset="0"/>
          <a:ea typeface="ＭＳ Ｐゴシック" pitchFamily="34" charset="-128"/>
        </a:defRPr>
      </a:lvl3pPr>
      <a:lvl4pPr algn="ctr" defTabSz="457200" rtl="0" eaLnBrk="0" fontAlgn="base" hangingPunct="0">
        <a:spcBef>
          <a:spcPct val="0"/>
        </a:spcBef>
        <a:spcAft>
          <a:spcPct val="0"/>
        </a:spcAft>
        <a:defRPr sz="4400">
          <a:solidFill>
            <a:schemeClr val="tx1"/>
          </a:solidFill>
          <a:latin typeface="Arial" charset="0"/>
          <a:ea typeface="ＭＳ Ｐゴシック" pitchFamily="34" charset="-128"/>
        </a:defRPr>
      </a:lvl4pPr>
      <a:lvl5pPr algn="ctr" defTabSz="457200" rtl="0" eaLnBrk="0" fontAlgn="base" hangingPunct="0">
        <a:spcBef>
          <a:spcPct val="0"/>
        </a:spcBef>
        <a:spcAft>
          <a:spcPct val="0"/>
        </a:spcAft>
        <a:defRPr sz="4400">
          <a:solidFill>
            <a:schemeClr val="tx1"/>
          </a:solidFill>
          <a:latin typeface="Arial" charset="0"/>
          <a:ea typeface="ＭＳ Ｐゴシック" pitchFamily="34" charset="-128"/>
        </a:defRPr>
      </a:lvl5pPr>
      <a:lvl6pPr marL="457200" algn="ctr" defTabSz="457200" rtl="0" fontAlgn="base">
        <a:spcBef>
          <a:spcPct val="0"/>
        </a:spcBef>
        <a:spcAft>
          <a:spcPct val="0"/>
        </a:spcAft>
        <a:defRPr sz="4400">
          <a:solidFill>
            <a:schemeClr val="tx1"/>
          </a:solidFill>
          <a:latin typeface="Calibri" pitchFamily="34" charset="0"/>
          <a:ea typeface="ＭＳ Ｐゴシック" pitchFamily="34" charset="-128"/>
        </a:defRPr>
      </a:lvl6pPr>
      <a:lvl7pPr marL="914400" algn="ctr" defTabSz="457200" rtl="0" fontAlgn="base">
        <a:spcBef>
          <a:spcPct val="0"/>
        </a:spcBef>
        <a:spcAft>
          <a:spcPct val="0"/>
        </a:spcAft>
        <a:defRPr sz="4400">
          <a:solidFill>
            <a:schemeClr val="tx1"/>
          </a:solidFill>
          <a:latin typeface="Calibri" pitchFamily="34" charset="0"/>
          <a:ea typeface="ＭＳ Ｐゴシック" pitchFamily="34" charset="-128"/>
        </a:defRPr>
      </a:lvl7pPr>
      <a:lvl8pPr marL="1371600" algn="ctr" defTabSz="457200" rtl="0" fontAlgn="base">
        <a:spcBef>
          <a:spcPct val="0"/>
        </a:spcBef>
        <a:spcAft>
          <a:spcPct val="0"/>
        </a:spcAft>
        <a:defRPr sz="4400">
          <a:solidFill>
            <a:schemeClr val="tx1"/>
          </a:solidFill>
          <a:latin typeface="Calibri" pitchFamily="34" charset="0"/>
          <a:ea typeface="ＭＳ Ｐゴシック" pitchFamily="34" charset="-128"/>
        </a:defRPr>
      </a:lvl8pPr>
      <a:lvl9pPr marL="1828800" algn="ctr" defTabSz="457200" rtl="0" fontAlgn="base">
        <a:spcBef>
          <a:spcPct val="0"/>
        </a:spcBef>
        <a:spcAft>
          <a:spcPct val="0"/>
        </a:spcAft>
        <a:defRPr sz="4400">
          <a:solidFill>
            <a:schemeClr val="tx1"/>
          </a:solidFill>
          <a:latin typeface="Calibri" pitchFamily="34" charset="0"/>
          <a:ea typeface="ＭＳ Ｐゴシック" pitchFamily="34"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Arial" charset="0"/>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Arial" charset="0"/>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Arial" charset="0"/>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Arial" charset="0"/>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Arial"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9.png"/><Relationship Id="rId3"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1" Type="http://schemas.openxmlformats.org/officeDocument/2006/relationships/slideLayout" Target="../slideLayouts/slideLayout5.xml"/><Relationship Id="rId2"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6.jpeg"/><Relationship Id="rId3" Type="http://schemas.openxmlformats.org/officeDocument/2006/relationships/image" Target="../media/image17.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8.png"/><Relationship Id="rId3" Type="http://schemas.openxmlformats.org/officeDocument/2006/relationships/image" Target="../media/image1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mailto:a.machielsen@cedgroep.nl"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 Id="rId3"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 Id="rId3" Type="http://schemas.openxmlformats.org/officeDocument/2006/relationships/image" Target="../media/image8.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el 1"/>
          <p:cNvSpPr>
            <a:spLocks noGrp="1"/>
          </p:cNvSpPr>
          <p:nvPr>
            <p:ph type="ctrTitle"/>
          </p:nvPr>
        </p:nvSpPr>
        <p:spPr bwMode="auto">
          <a:noFill/>
          <a:ln>
            <a:miter lim="800000"/>
            <a:headEnd/>
            <a:tailEnd/>
          </a:ln>
        </p:spPr>
        <p:txBody>
          <a:bodyPr vert="horz" wrap="square" lIns="91440" tIns="45720" rIns="91440" bIns="45720" numCol="1" anchor="t" anchorCtr="0" compatLnSpc="1">
            <a:prstTxWarp prst="textNoShape">
              <a:avLst/>
            </a:prstTxWarp>
          </a:bodyPr>
          <a:lstStyle/>
          <a:p>
            <a:pPr algn="ctr" eaLnBrk="1" hangingPunct="1"/>
            <a:r>
              <a:rPr lang="nl-NL" b="1" dirty="0" smtClean="0">
                <a:latin typeface="Calibri" pitchFamily="34" charset="0"/>
              </a:rPr>
              <a:t>Opbrengstwerken met het 4D-model</a:t>
            </a:r>
            <a:br>
              <a:rPr lang="nl-NL" b="1" dirty="0" smtClean="0">
                <a:latin typeface="Calibri" pitchFamily="34" charset="0"/>
              </a:rPr>
            </a:br>
            <a:endParaRPr lang="nl-NL" sz="2000" dirty="0" smtClean="0">
              <a:latin typeface="Calibri" pitchFamily="34" charset="0"/>
            </a:endParaRPr>
          </a:p>
        </p:txBody>
      </p:sp>
      <p:sp>
        <p:nvSpPr>
          <p:cNvPr id="3075" name="Tijdelijke aanduiding voor tekst 3"/>
          <p:cNvSpPr>
            <a:spLocks noGrp="1"/>
          </p:cNvSpPr>
          <p:nvPr>
            <p:ph type="body" sz="quarter" idx="15"/>
          </p:nvPr>
        </p:nvSpPr>
        <p:spPr bwMode="auto">
          <a:noFill/>
          <a:ln>
            <a:miter lim="800000"/>
            <a:headEnd/>
            <a:tailEnd/>
          </a:ln>
        </p:spPr>
        <p:txBody>
          <a:bodyPr wrap="square" lIns="91440" tIns="45720" rIns="91440" bIns="45720" numCol="1" anchor="t" anchorCtr="0" compatLnSpc="1">
            <a:prstTxWarp prst="textNoShape">
              <a:avLst/>
            </a:prstTxWarp>
          </a:bodyPr>
          <a:lstStyle/>
          <a:p>
            <a:pPr eaLnBrk="1" hangingPunct="1"/>
            <a:r>
              <a:rPr lang="nl-NL" dirty="0" err="1" smtClean="0">
                <a:latin typeface="Calibri" pitchFamily="34" charset="0"/>
              </a:rPr>
              <a:t>Audrey</a:t>
            </a:r>
            <a:r>
              <a:rPr lang="nl-NL" dirty="0" smtClean="0">
                <a:latin typeface="Calibri" pitchFamily="34" charset="0"/>
              </a:rPr>
              <a:t> </a:t>
            </a:r>
            <a:r>
              <a:rPr lang="nl-NL" dirty="0" err="1" smtClean="0">
                <a:latin typeface="Calibri" pitchFamily="34" charset="0"/>
              </a:rPr>
              <a:t>Machielsen</a:t>
            </a:r>
            <a:r>
              <a:rPr lang="nl-NL" dirty="0" smtClean="0">
                <a:latin typeface="Calibri" pitchFamily="34" charset="0"/>
              </a:rPr>
              <a:t> </a:t>
            </a: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1451479" y="566057"/>
            <a:ext cx="4325158" cy="461665"/>
          </a:xfrm>
          <a:prstGeom prst="rect">
            <a:avLst/>
          </a:prstGeom>
        </p:spPr>
        <p:txBody>
          <a:bodyPr wrap="none">
            <a:spAutoFit/>
          </a:bodyPr>
          <a:lstStyle/>
          <a:p>
            <a:r>
              <a:rPr lang="nl-NL" dirty="0" smtClean="0"/>
              <a:t>Vijf pedagogische vaardigheden:</a:t>
            </a:r>
            <a:endParaRPr lang="nl-NL" dirty="0"/>
          </a:p>
        </p:txBody>
      </p:sp>
      <p:sp>
        <p:nvSpPr>
          <p:cNvPr id="3" name="Afgeronde rechthoek 2"/>
          <p:cNvSpPr/>
          <p:nvPr/>
        </p:nvSpPr>
        <p:spPr>
          <a:xfrm>
            <a:off x="1653988" y="1315570"/>
            <a:ext cx="3133164" cy="1761565"/>
          </a:xfrm>
          <a:prstGeom prst="roundRect">
            <a:avLst/>
          </a:prstGeom>
          <a:solidFill>
            <a:srgbClr val="CCCC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nl-NL" dirty="0" smtClean="0"/>
              <a:t>Zichtbaar maken van het gewenste gedrag (concreet)</a:t>
            </a:r>
            <a:endParaRPr lang="nl-NL" dirty="0"/>
          </a:p>
        </p:txBody>
      </p:sp>
      <p:sp>
        <p:nvSpPr>
          <p:cNvPr id="4" name="Afgeronde rechthoek 3"/>
          <p:cNvSpPr/>
          <p:nvPr/>
        </p:nvSpPr>
        <p:spPr>
          <a:xfrm>
            <a:off x="5378824" y="1371600"/>
            <a:ext cx="3133164" cy="1761565"/>
          </a:xfrm>
          <a:prstGeom prst="roundRect">
            <a:avLst/>
          </a:prstGeom>
          <a:solidFill>
            <a:srgbClr val="CCCC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nl-NL" dirty="0" smtClean="0"/>
              <a:t>Vragen om het gedrag</a:t>
            </a:r>
            <a:endParaRPr lang="nl-NL" dirty="0"/>
          </a:p>
        </p:txBody>
      </p:sp>
      <p:sp>
        <p:nvSpPr>
          <p:cNvPr id="5" name="Afgeronde rechthoek 4"/>
          <p:cNvSpPr/>
          <p:nvPr/>
        </p:nvSpPr>
        <p:spPr>
          <a:xfrm>
            <a:off x="3605442" y="3077135"/>
            <a:ext cx="3133164" cy="1761565"/>
          </a:xfrm>
          <a:prstGeom prst="roundRect">
            <a:avLst/>
          </a:prstGeom>
          <a:solidFill>
            <a:srgbClr val="CCCC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nl-NL" dirty="0" smtClean="0"/>
              <a:t>Leerlingen inzicht geven in de voortgang</a:t>
            </a:r>
            <a:endParaRPr lang="nl-NL" dirty="0"/>
          </a:p>
        </p:txBody>
      </p:sp>
      <p:sp>
        <p:nvSpPr>
          <p:cNvPr id="6" name="Afgeronde rechthoek 5"/>
          <p:cNvSpPr/>
          <p:nvPr/>
        </p:nvSpPr>
        <p:spPr>
          <a:xfrm>
            <a:off x="1452282" y="4838700"/>
            <a:ext cx="3133164" cy="1761565"/>
          </a:xfrm>
          <a:prstGeom prst="roundRect">
            <a:avLst/>
          </a:prstGeom>
          <a:solidFill>
            <a:srgbClr val="CCCC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nl-NL" dirty="0" smtClean="0"/>
              <a:t>Positieve specifieke feedback op dit gedrag</a:t>
            </a:r>
            <a:endParaRPr lang="nl-NL" dirty="0"/>
          </a:p>
        </p:txBody>
      </p:sp>
      <p:sp>
        <p:nvSpPr>
          <p:cNvPr id="7" name="Afgeronde rechthoek 6"/>
          <p:cNvSpPr/>
          <p:nvPr/>
        </p:nvSpPr>
        <p:spPr>
          <a:xfrm>
            <a:off x="5583382" y="4838700"/>
            <a:ext cx="3380509" cy="1761565"/>
          </a:xfrm>
          <a:prstGeom prst="roundRect">
            <a:avLst/>
          </a:prstGeom>
          <a:solidFill>
            <a:srgbClr val="CCCC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nl-NL" dirty="0" smtClean="0"/>
              <a:t>Jezelf houden aan het gevraagde gedrag/ creëren van een oefensituatie</a:t>
            </a:r>
            <a:endParaRPr lang="nl-NL"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pic>
        <p:nvPicPr>
          <p:cNvPr id="6" name="Tijdelijke aanduiding voor inhoud 5"/>
          <p:cNvPicPr>
            <a:picLocks noGrp="1"/>
          </p:cNvPicPr>
          <p:nvPr>
            <p:ph idx="1"/>
          </p:nvPr>
        </p:nvPicPr>
        <p:blipFill>
          <a:blip r:embed="rId2"/>
          <a:srcRect l="4296" t="25549" r="27491" b="17308"/>
          <a:stretch>
            <a:fillRect/>
          </a:stretch>
        </p:blipFill>
        <p:spPr bwMode="auto">
          <a:xfrm rot="5400000">
            <a:off x="5376966" y="2255736"/>
            <a:ext cx="4870788" cy="2264320"/>
          </a:xfrm>
          <a:prstGeom prst="rect">
            <a:avLst/>
          </a:prstGeom>
          <a:noFill/>
          <a:ln w="9525">
            <a:noFill/>
            <a:miter lim="800000"/>
            <a:headEnd/>
            <a:tailEnd/>
          </a:ln>
        </p:spPr>
      </p:pic>
      <p:pic>
        <p:nvPicPr>
          <p:cNvPr id="7" name="Afbeelding 6"/>
          <p:cNvPicPr/>
          <p:nvPr/>
        </p:nvPicPr>
        <p:blipFill>
          <a:blip r:embed="rId3"/>
          <a:srcRect l="9966" t="11538" r="9450" b="15659"/>
          <a:stretch>
            <a:fillRect/>
          </a:stretch>
        </p:blipFill>
        <p:spPr bwMode="auto">
          <a:xfrm>
            <a:off x="457200" y="1816101"/>
            <a:ext cx="6591299" cy="463550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pic>
        <p:nvPicPr>
          <p:cNvPr id="4" name="Tijdelijke aanduiding voor inhoud 3"/>
          <p:cNvPicPr>
            <a:picLocks noGrp="1"/>
          </p:cNvPicPr>
          <p:nvPr>
            <p:ph idx="1"/>
          </p:nvPr>
        </p:nvPicPr>
        <p:blipFill>
          <a:blip r:embed="rId2"/>
          <a:srcRect t="27198" r="69072" b="38187"/>
          <a:stretch>
            <a:fillRect/>
          </a:stretch>
        </p:blipFill>
        <p:spPr bwMode="auto">
          <a:xfrm>
            <a:off x="1193800" y="1181100"/>
            <a:ext cx="7162800" cy="497840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dirty="0"/>
          </a:p>
        </p:txBody>
      </p:sp>
      <p:pic>
        <p:nvPicPr>
          <p:cNvPr id="4" name="Tijdelijke aanduiding voor inhoud 3"/>
          <p:cNvPicPr>
            <a:picLocks noGrp="1"/>
          </p:cNvPicPr>
          <p:nvPr>
            <p:ph idx="1"/>
          </p:nvPr>
        </p:nvPicPr>
        <p:blipFill>
          <a:blip r:embed="rId2"/>
          <a:srcRect l="859" t="16758" r="56186" b="36264"/>
          <a:stretch>
            <a:fillRect/>
          </a:stretch>
        </p:blipFill>
        <p:spPr bwMode="auto">
          <a:xfrm>
            <a:off x="797763" y="635000"/>
            <a:ext cx="5237074" cy="3579724"/>
          </a:xfrm>
          <a:prstGeom prst="rect">
            <a:avLst/>
          </a:prstGeom>
          <a:noFill/>
          <a:ln w="9525">
            <a:noFill/>
            <a:miter lim="800000"/>
            <a:headEnd/>
            <a:tailEnd/>
          </a:ln>
        </p:spPr>
      </p:pic>
      <p:pic>
        <p:nvPicPr>
          <p:cNvPr id="5" name="Afbeelding 4"/>
          <p:cNvPicPr/>
          <p:nvPr/>
        </p:nvPicPr>
        <p:blipFill>
          <a:blip r:embed="rId3"/>
          <a:srcRect l="2749" t="18681" r="55670" b="37363"/>
          <a:stretch>
            <a:fillRect/>
          </a:stretch>
        </p:blipFill>
        <p:spPr bwMode="auto">
          <a:xfrm>
            <a:off x="5029200" y="4214724"/>
            <a:ext cx="3657599" cy="2376576"/>
          </a:xfrm>
          <a:prstGeom prst="rect">
            <a:avLst/>
          </a:prstGeom>
          <a:noFill/>
          <a:ln w="9525">
            <a:noFill/>
            <a:miter lim="800000"/>
            <a:headEnd/>
            <a:tailEnd/>
          </a:ln>
        </p:spPr>
      </p:pic>
      <p:pic>
        <p:nvPicPr>
          <p:cNvPr id="6" name="Afbeelding 5"/>
          <p:cNvPicPr/>
          <p:nvPr/>
        </p:nvPicPr>
        <p:blipFill>
          <a:blip r:embed="rId4"/>
          <a:srcRect l="2921" t="21053" r="74227" b="29062"/>
          <a:stretch>
            <a:fillRect/>
          </a:stretch>
        </p:blipFill>
        <p:spPr bwMode="auto">
          <a:xfrm>
            <a:off x="6293224" y="635001"/>
            <a:ext cx="2124635" cy="3345328"/>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Tijdelijke aanduiding voor inhoud 3"/>
          <p:cNvPicPr>
            <a:picLocks/>
          </p:cNvPicPr>
          <p:nvPr/>
        </p:nvPicPr>
        <p:blipFill>
          <a:blip r:embed="rId2"/>
          <a:srcRect l="16021" t="8357" r="15877" b="17579"/>
          <a:stretch>
            <a:fillRect/>
          </a:stretch>
        </p:blipFill>
        <p:spPr bwMode="auto">
          <a:xfrm>
            <a:off x="1242694" y="803564"/>
            <a:ext cx="7444106" cy="5322599"/>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Tijdelijke aanduiding voor inhoud 6" descr="IMG_0007.JPG"/>
          <p:cNvPicPr>
            <a:picLocks noChangeAspect="1"/>
          </p:cNvPicPr>
          <p:nvPr/>
        </p:nvPicPr>
        <p:blipFill>
          <a:blip r:embed="rId2"/>
          <a:stretch>
            <a:fillRect/>
          </a:stretch>
        </p:blipFill>
        <p:spPr>
          <a:xfrm rot="10800000">
            <a:off x="1211942" y="244996"/>
            <a:ext cx="5846618" cy="4366918"/>
          </a:xfrm>
          <a:prstGeom prst="rect">
            <a:avLst/>
          </a:prstGeom>
        </p:spPr>
      </p:pic>
      <p:pic>
        <p:nvPicPr>
          <p:cNvPr id="3" name="Afbeelding 2" descr="klas 1a.jpg"/>
          <p:cNvPicPr>
            <a:picLocks noChangeAspect="1"/>
          </p:cNvPicPr>
          <p:nvPr/>
        </p:nvPicPr>
        <p:blipFill>
          <a:blip r:embed="rId3"/>
          <a:stretch>
            <a:fillRect/>
          </a:stretch>
        </p:blipFill>
        <p:spPr>
          <a:xfrm>
            <a:off x="5171416" y="4053433"/>
            <a:ext cx="3290413" cy="2456224"/>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p:nvPr/>
        </p:nvPicPr>
        <p:blipFill>
          <a:blip r:embed="rId2"/>
          <a:srcRect l="3240" t="60519" r="35017" b="13256"/>
          <a:stretch>
            <a:fillRect/>
          </a:stretch>
        </p:blipFill>
        <p:spPr bwMode="auto">
          <a:xfrm>
            <a:off x="1538514" y="1654629"/>
            <a:ext cx="7315199" cy="1799771"/>
          </a:xfrm>
          <a:prstGeom prst="rect">
            <a:avLst/>
          </a:prstGeom>
          <a:noFill/>
          <a:ln w="9525">
            <a:noFill/>
            <a:miter lim="800000"/>
            <a:headEnd/>
            <a:tailEnd/>
          </a:ln>
        </p:spPr>
      </p:pic>
      <p:sp>
        <p:nvSpPr>
          <p:cNvPr id="3" name="Tekstvak 2"/>
          <p:cNvSpPr txBox="1"/>
          <p:nvPr/>
        </p:nvSpPr>
        <p:spPr>
          <a:xfrm>
            <a:off x="2278743" y="772049"/>
            <a:ext cx="3334246" cy="461665"/>
          </a:xfrm>
          <a:prstGeom prst="rect">
            <a:avLst/>
          </a:prstGeom>
          <a:noFill/>
        </p:spPr>
        <p:txBody>
          <a:bodyPr wrap="none" rtlCol="0">
            <a:spAutoFit/>
          </a:bodyPr>
          <a:lstStyle/>
          <a:p>
            <a:r>
              <a:rPr lang="nl-NL" dirty="0" smtClean="0"/>
              <a:t>Resultaten februari 2015</a:t>
            </a:r>
            <a:endParaRPr lang="nl-NL" dirty="0"/>
          </a:p>
        </p:txBody>
      </p:sp>
      <p:sp>
        <p:nvSpPr>
          <p:cNvPr id="4" name="Tekstvak 3"/>
          <p:cNvSpPr txBox="1"/>
          <p:nvPr/>
        </p:nvSpPr>
        <p:spPr>
          <a:xfrm>
            <a:off x="2337632" y="3236686"/>
            <a:ext cx="3208186" cy="461665"/>
          </a:xfrm>
          <a:prstGeom prst="rect">
            <a:avLst/>
          </a:prstGeom>
          <a:noFill/>
        </p:spPr>
        <p:txBody>
          <a:bodyPr wrap="none" rtlCol="0">
            <a:spAutoFit/>
          </a:bodyPr>
          <a:lstStyle/>
          <a:p>
            <a:r>
              <a:rPr lang="nl-NL" dirty="0" smtClean="0"/>
              <a:t>Resultaten januari 2016</a:t>
            </a:r>
            <a:endParaRPr lang="nl-NL" dirty="0"/>
          </a:p>
        </p:txBody>
      </p:sp>
      <p:pic>
        <p:nvPicPr>
          <p:cNvPr id="5" name="Afbeelding 4"/>
          <p:cNvPicPr/>
          <p:nvPr/>
        </p:nvPicPr>
        <p:blipFill>
          <a:blip r:embed="rId3"/>
          <a:srcRect l="4140" t="41787" r="19897" b="28818"/>
          <a:stretch>
            <a:fillRect/>
          </a:stretch>
        </p:blipFill>
        <p:spPr bwMode="auto">
          <a:xfrm>
            <a:off x="1538514" y="3889829"/>
            <a:ext cx="7260274" cy="1781174"/>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1625600" y="1030288"/>
            <a:ext cx="7264400" cy="5095875"/>
          </a:xfrm>
          <a:prstGeom prst="rect">
            <a:avLst/>
          </a:prstGeom>
          <a:noFill/>
          <a:ln>
            <a:miter lim="800000"/>
            <a:headEnd/>
            <a:tailEnd/>
          </a:ln>
        </p:spPr>
        <p:txBody>
          <a:bodyPr/>
          <a:lstStyle/>
          <a:p>
            <a:pPr marL="342900" marR="0" lvl="0" indent="-342900" algn="l" defTabSz="457200" rtl="0" eaLnBrk="0" fontAlgn="base" latinLnBrk="0" hangingPunct="0">
              <a:lnSpc>
                <a:spcPct val="100000"/>
              </a:lnSpc>
              <a:spcBef>
                <a:spcPct val="20000"/>
              </a:spcBef>
              <a:spcAft>
                <a:spcPct val="0"/>
              </a:spcAft>
              <a:buClrTx/>
              <a:buSzTx/>
              <a:buFont typeface="Arial" charset="0"/>
              <a:buNone/>
              <a:tabLst/>
              <a:defRPr/>
            </a:pPr>
            <a:endParaRPr kumimoji="0" lang="nl-NL" sz="2400" b="1" i="0"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L="342900" marR="0" lvl="0" indent="-342900" algn="l" defTabSz="457200" rtl="0" eaLnBrk="0" fontAlgn="base" latinLnBrk="0" hangingPunct="0">
              <a:lnSpc>
                <a:spcPct val="100000"/>
              </a:lnSpc>
              <a:spcBef>
                <a:spcPct val="20000"/>
              </a:spcBef>
              <a:spcAft>
                <a:spcPct val="0"/>
              </a:spcAft>
              <a:buClrTx/>
              <a:buSzTx/>
              <a:buFont typeface="Arial" charset="0"/>
              <a:buNone/>
              <a:tabLst/>
              <a:defRPr/>
            </a:pPr>
            <a:r>
              <a:rPr kumimoji="0" lang="nl-NL" sz="2400" b="0" i="1" u="sng" strike="noStrike" kern="1200" cap="none" spc="0" normalizeH="0" baseline="0" noProof="0" dirty="0" smtClean="0">
                <a:ln>
                  <a:noFill/>
                </a:ln>
                <a:solidFill>
                  <a:schemeClr val="tx1"/>
                </a:solidFill>
                <a:effectLst/>
                <a:uLnTx/>
                <a:uFillTx/>
                <a:latin typeface="Calibri" pitchFamily="34" charset="0"/>
                <a:ea typeface="+mn-ea"/>
                <a:cs typeface="+mn-cs"/>
              </a:rPr>
              <a:t>Wat ga je als leerkracht doen …..?</a:t>
            </a:r>
          </a:p>
          <a:p>
            <a:pPr marL="342900" marR="0" lvl="0" indent="-342900" algn="l" defTabSz="457200" rtl="0" eaLnBrk="0" fontAlgn="base" latinLnBrk="0" hangingPunct="0">
              <a:lnSpc>
                <a:spcPct val="100000"/>
              </a:lnSpc>
              <a:spcBef>
                <a:spcPct val="20000"/>
              </a:spcBef>
              <a:spcAft>
                <a:spcPct val="0"/>
              </a:spcAft>
              <a:buClrTx/>
              <a:buSzTx/>
              <a:buFont typeface="Arial" charset="0"/>
              <a:buNone/>
              <a:tabLst/>
              <a:defRPr/>
            </a:pPr>
            <a:endParaRPr kumimoji="0" lang="nl-NL" sz="2400" b="0" i="1" u="sng" strike="noStrike" kern="1200" cap="none" spc="0" normalizeH="0" baseline="0" noProof="0" dirty="0" smtClean="0">
              <a:ln>
                <a:noFill/>
              </a:ln>
              <a:solidFill>
                <a:schemeClr val="tx1"/>
              </a:solidFill>
              <a:effectLst/>
              <a:uLnTx/>
              <a:uFillTx/>
              <a:latin typeface="Calibri" pitchFamily="34" charset="0"/>
              <a:ea typeface="+mn-ea"/>
              <a:cs typeface="+mn-cs"/>
            </a:endParaRPr>
          </a:p>
          <a:p>
            <a:pPr marL="342900" marR="0" lvl="0" indent="-342900" algn="l" defTabSz="457200" rtl="0" eaLnBrk="0" fontAlgn="base" latinLnBrk="0" hangingPunct="0">
              <a:lnSpc>
                <a:spcPct val="100000"/>
              </a:lnSpc>
              <a:spcBef>
                <a:spcPct val="20000"/>
              </a:spcBef>
              <a:spcAft>
                <a:spcPct val="0"/>
              </a:spcAft>
              <a:buClrTx/>
              <a:buSzTx/>
              <a:buFont typeface="Wingdings" pitchFamily="2" charset="2"/>
              <a:buChar char="à"/>
              <a:tabLst/>
              <a:defRPr/>
            </a:pPr>
            <a:r>
              <a:rPr kumimoji="0" lang="nl-NL" sz="2400" b="0" i="0" u="none" strike="noStrike" kern="1200" cap="none" spc="0" normalizeH="0" baseline="0" noProof="0" dirty="0" smtClean="0">
                <a:ln>
                  <a:noFill/>
                </a:ln>
                <a:solidFill>
                  <a:schemeClr val="tx1"/>
                </a:solidFill>
                <a:effectLst/>
                <a:uLnTx/>
                <a:uFillTx/>
                <a:latin typeface="Calibri" pitchFamily="34" charset="0"/>
                <a:ea typeface="+mn-ea"/>
                <a:cs typeface="+mn-cs"/>
              </a:rPr>
              <a:t>Lager dan de ambitie schoolstandaarden?</a:t>
            </a:r>
          </a:p>
          <a:p>
            <a:pPr marL="342900" marR="0" lvl="0" indent="-342900" algn="l" defTabSz="457200" rtl="0" eaLnBrk="0" fontAlgn="base" latinLnBrk="0" hangingPunct="0">
              <a:lnSpc>
                <a:spcPct val="100000"/>
              </a:lnSpc>
              <a:spcBef>
                <a:spcPct val="20000"/>
              </a:spcBef>
              <a:spcAft>
                <a:spcPct val="0"/>
              </a:spcAft>
              <a:buClrTx/>
              <a:buSzTx/>
              <a:buFont typeface="Arial" charset="0"/>
              <a:buNone/>
              <a:tabLst/>
              <a:defRPr/>
            </a:pPr>
            <a:endParaRPr kumimoji="0" lang="nl-NL" sz="2400" b="0" i="0"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L="342900" marR="0" lvl="0" indent="-342900" algn="l" defTabSz="457200" rtl="0" eaLnBrk="0" fontAlgn="base" latinLnBrk="0" hangingPunct="0">
              <a:lnSpc>
                <a:spcPct val="100000"/>
              </a:lnSpc>
              <a:spcBef>
                <a:spcPct val="20000"/>
              </a:spcBef>
              <a:spcAft>
                <a:spcPct val="0"/>
              </a:spcAft>
              <a:buClrTx/>
              <a:buSzTx/>
              <a:buFont typeface="Wingdings" pitchFamily="2" charset="2"/>
              <a:buChar char="à"/>
              <a:tabLst/>
              <a:defRPr/>
            </a:pPr>
            <a:r>
              <a:rPr kumimoji="0" lang="nl-NL" sz="2400" b="0" i="0" u="none" strike="noStrike" kern="1200" cap="none" spc="0" normalizeH="0" baseline="0" noProof="0" dirty="0" smtClean="0">
                <a:ln>
                  <a:noFill/>
                </a:ln>
                <a:solidFill>
                  <a:schemeClr val="tx1"/>
                </a:solidFill>
                <a:effectLst/>
                <a:uLnTx/>
                <a:uFillTx/>
                <a:latin typeface="Calibri" pitchFamily="34" charset="0"/>
                <a:ea typeface="+mn-ea"/>
                <a:cs typeface="+mn-cs"/>
              </a:rPr>
              <a:t>Gelijk met de ambitie schoolstandaarden?	</a:t>
            </a:r>
          </a:p>
          <a:p>
            <a:pPr marL="342900" marR="0" lvl="0" indent="-342900" algn="l" defTabSz="457200" rtl="0" eaLnBrk="0" fontAlgn="base" latinLnBrk="0" hangingPunct="0">
              <a:lnSpc>
                <a:spcPct val="100000"/>
              </a:lnSpc>
              <a:spcBef>
                <a:spcPct val="20000"/>
              </a:spcBef>
              <a:spcAft>
                <a:spcPct val="0"/>
              </a:spcAft>
              <a:buClrTx/>
              <a:buSzTx/>
              <a:buFont typeface="Arial" charset="0"/>
              <a:buNone/>
              <a:tabLst/>
              <a:defRPr/>
            </a:pPr>
            <a:r>
              <a:rPr kumimoji="0" lang="nl-NL" sz="2400" b="0" i="0" u="none" strike="noStrike" kern="1200" cap="none" spc="0" normalizeH="0" baseline="0" noProof="0" dirty="0" smtClean="0">
                <a:ln>
                  <a:noFill/>
                </a:ln>
                <a:solidFill>
                  <a:schemeClr val="tx1"/>
                </a:solidFill>
                <a:effectLst/>
                <a:uLnTx/>
                <a:uFillTx/>
                <a:latin typeface="Calibri" pitchFamily="34" charset="0"/>
                <a:ea typeface="+mn-ea"/>
                <a:cs typeface="+mn-cs"/>
              </a:rPr>
              <a:t>	</a:t>
            </a:r>
            <a:endParaRPr kumimoji="0" lang="nl-NL" sz="2000" b="0" i="1"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L="342900" marR="0" lvl="0" indent="-342900" algn="l" defTabSz="457200" rtl="0" eaLnBrk="0" fontAlgn="base" latinLnBrk="0" hangingPunct="0">
              <a:lnSpc>
                <a:spcPct val="100000"/>
              </a:lnSpc>
              <a:spcBef>
                <a:spcPct val="20000"/>
              </a:spcBef>
              <a:spcAft>
                <a:spcPct val="0"/>
              </a:spcAft>
              <a:buClrTx/>
              <a:buSzTx/>
              <a:buFont typeface="Wingdings" pitchFamily="2" charset="2"/>
              <a:buChar char="à"/>
              <a:tabLst/>
              <a:defRPr/>
            </a:pPr>
            <a:r>
              <a:rPr kumimoji="0" lang="nl-NL" sz="2400" b="0" i="0" u="none" strike="noStrike" kern="1200" cap="none" spc="0" normalizeH="0" baseline="0" noProof="0" dirty="0" smtClean="0">
                <a:ln>
                  <a:noFill/>
                </a:ln>
                <a:solidFill>
                  <a:schemeClr val="tx1"/>
                </a:solidFill>
                <a:effectLst/>
                <a:uLnTx/>
                <a:uFillTx/>
                <a:latin typeface="Calibri" pitchFamily="34" charset="0"/>
                <a:ea typeface="+mn-ea"/>
                <a:cs typeface="+mn-cs"/>
              </a:rPr>
              <a:t>Hoger dan de ambitie schoolstandaarden?</a:t>
            </a:r>
          </a:p>
          <a:p>
            <a:pPr marL="342900" marR="0" lvl="0" indent="-342900" algn="l" defTabSz="457200" rtl="0" eaLnBrk="0" fontAlgn="base" latinLnBrk="0" hangingPunct="0">
              <a:lnSpc>
                <a:spcPct val="100000"/>
              </a:lnSpc>
              <a:spcBef>
                <a:spcPct val="20000"/>
              </a:spcBef>
              <a:spcAft>
                <a:spcPct val="0"/>
              </a:spcAft>
              <a:buClrTx/>
              <a:buSzTx/>
              <a:buFont typeface="Arial" charset="0"/>
              <a:buNone/>
              <a:tabLst/>
              <a:defRPr/>
            </a:pPr>
            <a:r>
              <a:rPr kumimoji="0" lang="nl-NL" sz="2400" b="1" i="0" u="none" strike="noStrike" kern="1200" cap="none" spc="0" normalizeH="0" baseline="0" noProof="0" dirty="0" smtClean="0">
                <a:ln>
                  <a:noFill/>
                </a:ln>
                <a:solidFill>
                  <a:schemeClr val="tx1"/>
                </a:solidFill>
                <a:effectLst/>
                <a:uLnTx/>
                <a:uFillTx/>
                <a:latin typeface="Calibri" pitchFamily="34" charset="0"/>
                <a:ea typeface="+mn-ea"/>
                <a:cs typeface="+mn-cs"/>
              </a:rPr>
              <a:t>	</a:t>
            </a:r>
            <a:endParaRPr kumimoji="0" lang="nl-NL" sz="2400" b="0" i="1" u="none" strike="noStrike" kern="1200" cap="none" spc="0" normalizeH="0" baseline="0" noProof="0" dirty="0" smtClean="0">
              <a:ln>
                <a:noFill/>
              </a:ln>
              <a:solidFill>
                <a:schemeClr val="tx1"/>
              </a:solidFill>
              <a:effectLst/>
              <a:uLnTx/>
              <a:uFillTx/>
              <a:latin typeface="Calibri" pitchFamily="34" charset="0"/>
              <a:ea typeface="+mn-ea"/>
              <a:cs typeface="+mn-cs"/>
            </a:endParaRPr>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1683657" y="1088571"/>
            <a:ext cx="6545943" cy="4524315"/>
          </a:xfrm>
          <a:prstGeom prst="rect">
            <a:avLst/>
          </a:prstGeom>
          <a:noFill/>
        </p:spPr>
        <p:txBody>
          <a:bodyPr wrap="square" rtlCol="0">
            <a:spAutoFit/>
          </a:bodyPr>
          <a:lstStyle/>
          <a:p>
            <a:r>
              <a:rPr lang="nl-NL" sz="4800" dirty="0" smtClean="0"/>
              <a:t>Vragen en opmerkingen</a:t>
            </a:r>
          </a:p>
          <a:p>
            <a:endParaRPr lang="nl-NL" dirty="0" smtClean="0"/>
          </a:p>
          <a:p>
            <a:endParaRPr lang="nl-NL" dirty="0" smtClean="0"/>
          </a:p>
          <a:p>
            <a:endParaRPr lang="nl-NL" dirty="0" smtClean="0"/>
          </a:p>
          <a:p>
            <a:endParaRPr lang="nl-NL" dirty="0" smtClean="0"/>
          </a:p>
          <a:p>
            <a:endParaRPr lang="nl-NL" dirty="0" smtClean="0"/>
          </a:p>
          <a:p>
            <a:endParaRPr lang="nl-NL" dirty="0" smtClean="0"/>
          </a:p>
          <a:p>
            <a:endParaRPr lang="nl-NL" dirty="0" smtClean="0"/>
          </a:p>
          <a:p>
            <a:r>
              <a:rPr lang="nl-NL" dirty="0" smtClean="0"/>
              <a:t>Voor meer vragen en/ of informatie:</a:t>
            </a:r>
          </a:p>
          <a:p>
            <a:r>
              <a:rPr lang="nl-NL" dirty="0" smtClean="0"/>
              <a:t>Audrey </a:t>
            </a:r>
            <a:r>
              <a:rPr lang="nl-NL" dirty="0" err="1" smtClean="0"/>
              <a:t>Machielsen</a:t>
            </a:r>
            <a:r>
              <a:rPr lang="nl-NL" dirty="0" smtClean="0"/>
              <a:t>    </a:t>
            </a:r>
            <a:r>
              <a:rPr lang="nl-NL" dirty="0" err="1" smtClean="0">
                <a:hlinkClick r:id="rId2"/>
              </a:rPr>
              <a:t>a.machielsen</a:t>
            </a:r>
            <a:r>
              <a:rPr lang="nl-NL" dirty="0" smtClean="0">
                <a:hlinkClick r:id="rId2"/>
              </a:rPr>
              <a:t>@</a:t>
            </a:r>
            <a:r>
              <a:rPr lang="nl-NL" dirty="0" err="1" smtClean="0">
                <a:hlinkClick r:id="rId2"/>
              </a:rPr>
              <a:t>cedgroep.nl</a:t>
            </a:r>
            <a:endParaRPr lang="nl-NL" dirty="0" smtClean="0"/>
          </a:p>
          <a:p>
            <a:endParaRPr lang="nl-NL" dirty="0"/>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idx="4294967295"/>
          </p:nvPr>
        </p:nvSpPr>
        <p:spPr bwMode="auto">
          <a:xfrm>
            <a:off x="457200" y="274638"/>
            <a:ext cx="8229600" cy="1143000"/>
          </a:xfrm>
          <a:prstGeom prst="rect">
            <a:avLst/>
          </a:prstGeom>
          <a:noFill/>
          <a:ln>
            <a:miter lim="800000"/>
            <a:headEnd/>
            <a:tailEnd/>
          </a:ln>
        </p:spPr>
        <p:txBody>
          <a:bodyPr/>
          <a:lstStyle/>
          <a:p>
            <a:r>
              <a:rPr lang="en-US" smtClean="0"/>
              <a:t>Onderwijscontinuüm</a:t>
            </a:r>
            <a:endParaRPr lang="nl-NL" smtClean="0"/>
          </a:p>
        </p:txBody>
      </p:sp>
      <p:sp>
        <p:nvSpPr>
          <p:cNvPr id="19458" name="Rectangle 3"/>
          <p:cNvSpPr>
            <a:spLocks noGrp="1" noChangeArrowheads="1"/>
          </p:cNvSpPr>
          <p:nvPr>
            <p:ph type="body" idx="4294967295"/>
          </p:nvPr>
        </p:nvSpPr>
        <p:spPr bwMode="auto">
          <a:xfrm>
            <a:off x="1625600" y="1600200"/>
            <a:ext cx="7061200" cy="4525963"/>
          </a:xfrm>
          <a:prstGeom prst="rect">
            <a:avLst/>
          </a:prstGeom>
          <a:noFill/>
          <a:ln>
            <a:miter lim="800000"/>
            <a:headEnd/>
            <a:tailEnd/>
          </a:ln>
        </p:spPr>
        <p:txBody>
          <a:bodyPr/>
          <a:lstStyle/>
          <a:p>
            <a:r>
              <a:rPr lang="en-US" smtClean="0"/>
              <a:t>Nieuwe plaatje</a:t>
            </a:r>
            <a:endParaRPr lang="nl-NL" smtClean="0"/>
          </a:p>
        </p:txBody>
      </p:sp>
      <p:pic>
        <p:nvPicPr>
          <p:cNvPr id="19459" name="Picture 4"/>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38917" name="Oval 5"/>
          <p:cNvSpPr>
            <a:spLocks noChangeArrowheads="1"/>
          </p:cNvSpPr>
          <p:nvPr/>
        </p:nvSpPr>
        <p:spPr bwMode="auto">
          <a:xfrm>
            <a:off x="3730625" y="1600200"/>
            <a:ext cx="1422400" cy="1317625"/>
          </a:xfrm>
          <a:prstGeom prst="ellipse">
            <a:avLst/>
          </a:prstGeom>
          <a:noFill/>
          <a:ln w="25400">
            <a:solidFill>
              <a:srgbClr val="FF0000"/>
            </a:solidFill>
            <a:round/>
            <a:headEnd/>
            <a:tailEnd/>
          </a:ln>
        </p:spPr>
        <p:txBody>
          <a:bodyPr wrap="none" anchor="ctr"/>
          <a:lstStyle/>
          <a:p>
            <a:endParaRPr lang="nl-NL"/>
          </a:p>
        </p:txBody>
      </p:sp>
      <p:sp>
        <p:nvSpPr>
          <p:cNvPr id="38918" name="Oval 6"/>
          <p:cNvSpPr>
            <a:spLocks noChangeArrowheads="1"/>
          </p:cNvSpPr>
          <p:nvPr/>
        </p:nvSpPr>
        <p:spPr bwMode="auto">
          <a:xfrm>
            <a:off x="6964363" y="3133725"/>
            <a:ext cx="1422400" cy="1317625"/>
          </a:xfrm>
          <a:prstGeom prst="ellipse">
            <a:avLst/>
          </a:prstGeom>
          <a:noFill/>
          <a:ln w="25400">
            <a:solidFill>
              <a:srgbClr val="FF0000"/>
            </a:solidFill>
            <a:round/>
            <a:headEnd/>
            <a:tailEnd/>
          </a:ln>
        </p:spPr>
        <p:txBody>
          <a:bodyPr wrap="none" anchor="ctr"/>
          <a:lstStyle/>
          <a:p>
            <a:endParaRPr lang="nl-NL"/>
          </a:p>
        </p:txBody>
      </p:sp>
      <p:sp>
        <p:nvSpPr>
          <p:cNvPr id="38919" name="Oval 7"/>
          <p:cNvSpPr>
            <a:spLocks noChangeArrowheads="1"/>
          </p:cNvSpPr>
          <p:nvPr/>
        </p:nvSpPr>
        <p:spPr bwMode="auto">
          <a:xfrm>
            <a:off x="6716713" y="4808538"/>
            <a:ext cx="1422400" cy="1317625"/>
          </a:xfrm>
          <a:prstGeom prst="ellipse">
            <a:avLst/>
          </a:prstGeom>
          <a:noFill/>
          <a:ln w="25400">
            <a:solidFill>
              <a:srgbClr val="FF0000"/>
            </a:solidFill>
            <a:round/>
            <a:headEnd/>
            <a:tailEnd/>
          </a:ln>
        </p:spPr>
        <p:txBody>
          <a:bodyPr wrap="none" anchor="ctr"/>
          <a:lstStyle/>
          <a:p>
            <a:endParaRPr lang="nl-NL"/>
          </a:p>
        </p:txBody>
      </p:sp>
      <p:sp>
        <p:nvSpPr>
          <p:cNvPr id="38920" name="Oval 8"/>
          <p:cNvSpPr>
            <a:spLocks noChangeArrowheads="1"/>
          </p:cNvSpPr>
          <p:nvPr/>
        </p:nvSpPr>
        <p:spPr bwMode="auto">
          <a:xfrm>
            <a:off x="1157288" y="4451350"/>
            <a:ext cx="1422400" cy="1317625"/>
          </a:xfrm>
          <a:prstGeom prst="ellipse">
            <a:avLst/>
          </a:prstGeom>
          <a:noFill/>
          <a:ln w="25400">
            <a:solidFill>
              <a:srgbClr val="FF0000"/>
            </a:solidFill>
            <a:round/>
            <a:headEnd/>
            <a:tailEnd/>
          </a:ln>
        </p:spPr>
        <p:txBody>
          <a:bodyPr wrap="none" anchor="ctr"/>
          <a:lstStyle/>
          <a:p>
            <a:endParaRPr lang="nl-NL"/>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8917"/>
                                        </p:tgtEl>
                                        <p:attrNameLst>
                                          <p:attrName>style.visibility</p:attrName>
                                        </p:attrNameLst>
                                      </p:cBhvr>
                                      <p:to>
                                        <p:strVal val="visible"/>
                                      </p:to>
                                    </p:set>
                                    <p:anim calcmode="lin" valueType="num">
                                      <p:cBhvr>
                                        <p:cTn id="7" dur="2000" fill="hold"/>
                                        <p:tgtEl>
                                          <p:spTgt spid="38917"/>
                                        </p:tgtEl>
                                        <p:attrNameLst>
                                          <p:attrName>ppt_w</p:attrName>
                                        </p:attrNameLst>
                                      </p:cBhvr>
                                      <p:tavLst>
                                        <p:tav tm="0">
                                          <p:val>
                                            <p:fltVal val="0"/>
                                          </p:val>
                                        </p:tav>
                                        <p:tav tm="100000">
                                          <p:val>
                                            <p:strVal val="#ppt_w"/>
                                          </p:val>
                                        </p:tav>
                                      </p:tavLst>
                                    </p:anim>
                                    <p:anim calcmode="lin" valueType="num">
                                      <p:cBhvr>
                                        <p:cTn id="8" dur="2000" fill="hold"/>
                                        <p:tgtEl>
                                          <p:spTgt spid="38917"/>
                                        </p:tgtEl>
                                        <p:attrNameLst>
                                          <p:attrName>ppt_h</p:attrName>
                                        </p:attrNameLst>
                                      </p:cBhvr>
                                      <p:tavLst>
                                        <p:tav tm="0">
                                          <p:val>
                                            <p:fltVal val="0"/>
                                          </p:val>
                                        </p:tav>
                                        <p:tav tm="100000">
                                          <p:val>
                                            <p:strVal val="#ppt_h"/>
                                          </p:val>
                                        </p:tav>
                                      </p:tavLst>
                                    </p:anim>
                                    <p:animEffect transition="in" filter="fade">
                                      <p:cBhvr>
                                        <p:cTn id="9" dur="2000"/>
                                        <p:tgtEl>
                                          <p:spTgt spid="38917"/>
                                        </p:tgtEl>
                                      </p:cBhvr>
                                    </p:animEffect>
                                  </p:childTnLst>
                                </p:cTn>
                              </p:par>
                            </p:childTnLst>
                          </p:cTn>
                        </p:par>
                        <p:par>
                          <p:cTn id="10" fill="hold">
                            <p:stCondLst>
                              <p:cond delay="2000"/>
                            </p:stCondLst>
                            <p:childTnLst>
                              <p:par>
                                <p:cTn id="11" presetID="53" presetClass="exit" presetSubtype="0" fill="hold" grpId="1" nodeType="afterEffect">
                                  <p:stCondLst>
                                    <p:cond delay="0"/>
                                  </p:stCondLst>
                                  <p:childTnLst>
                                    <p:anim calcmode="lin" valueType="num">
                                      <p:cBhvr>
                                        <p:cTn id="12" dur="2000"/>
                                        <p:tgtEl>
                                          <p:spTgt spid="38917"/>
                                        </p:tgtEl>
                                        <p:attrNameLst>
                                          <p:attrName>ppt_w</p:attrName>
                                        </p:attrNameLst>
                                      </p:cBhvr>
                                      <p:tavLst>
                                        <p:tav tm="0">
                                          <p:val>
                                            <p:strVal val="ppt_w"/>
                                          </p:val>
                                        </p:tav>
                                        <p:tav tm="100000">
                                          <p:val>
                                            <p:fltVal val="0"/>
                                          </p:val>
                                        </p:tav>
                                      </p:tavLst>
                                    </p:anim>
                                    <p:anim calcmode="lin" valueType="num">
                                      <p:cBhvr>
                                        <p:cTn id="13" dur="2000"/>
                                        <p:tgtEl>
                                          <p:spTgt spid="38917"/>
                                        </p:tgtEl>
                                        <p:attrNameLst>
                                          <p:attrName>ppt_h</p:attrName>
                                        </p:attrNameLst>
                                      </p:cBhvr>
                                      <p:tavLst>
                                        <p:tav tm="0">
                                          <p:val>
                                            <p:strVal val="ppt_h"/>
                                          </p:val>
                                        </p:tav>
                                        <p:tav tm="100000">
                                          <p:val>
                                            <p:fltVal val="0"/>
                                          </p:val>
                                        </p:tav>
                                      </p:tavLst>
                                    </p:anim>
                                    <p:animEffect transition="out" filter="fade">
                                      <p:cBhvr>
                                        <p:cTn id="14" dur="2000"/>
                                        <p:tgtEl>
                                          <p:spTgt spid="38917"/>
                                        </p:tgtEl>
                                      </p:cBhvr>
                                    </p:animEffect>
                                    <p:set>
                                      <p:cBhvr>
                                        <p:cTn id="15" dur="1" fill="hold">
                                          <p:stCondLst>
                                            <p:cond delay="1999"/>
                                          </p:stCondLst>
                                        </p:cTn>
                                        <p:tgtEl>
                                          <p:spTgt spid="38917"/>
                                        </p:tgtEl>
                                        <p:attrNameLst>
                                          <p:attrName>style.visibility</p:attrName>
                                        </p:attrNameLst>
                                      </p:cBhvr>
                                      <p:to>
                                        <p:strVal val="hidden"/>
                                      </p:to>
                                    </p:set>
                                  </p:childTnLst>
                                </p:cTn>
                              </p:par>
                            </p:childTnLst>
                          </p:cTn>
                        </p:par>
                        <p:par>
                          <p:cTn id="16" fill="hold">
                            <p:stCondLst>
                              <p:cond delay="4000"/>
                            </p:stCondLst>
                            <p:childTnLst>
                              <p:par>
                                <p:cTn id="17" presetID="53" presetClass="entr" presetSubtype="0" fill="hold" grpId="0" nodeType="afterEffect">
                                  <p:stCondLst>
                                    <p:cond delay="0"/>
                                  </p:stCondLst>
                                  <p:childTnLst>
                                    <p:set>
                                      <p:cBhvr>
                                        <p:cTn id="18" dur="1" fill="hold">
                                          <p:stCondLst>
                                            <p:cond delay="0"/>
                                          </p:stCondLst>
                                        </p:cTn>
                                        <p:tgtEl>
                                          <p:spTgt spid="38918"/>
                                        </p:tgtEl>
                                        <p:attrNameLst>
                                          <p:attrName>style.visibility</p:attrName>
                                        </p:attrNameLst>
                                      </p:cBhvr>
                                      <p:to>
                                        <p:strVal val="visible"/>
                                      </p:to>
                                    </p:set>
                                    <p:anim calcmode="lin" valueType="num">
                                      <p:cBhvr>
                                        <p:cTn id="19" dur="2000" fill="hold"/>
                                        <p:tgtEl>
                                          <p:spTgt spid="38918"/>
                                        </p:tgtEl>
                                        <p:attrNameLst>
                                          <p:attrName>ppt_w</p:attrName>
                                        </p:attrNameLst>
                                      </p:cBhvr>
                                      <p:tavLst>
                                        <p:tav tm="0">
                                          <p:val>
                                            <p:fltVal val="0"/>
                                          </p:val>
                                        </p:tav>
                                        <p:tav tm="100000">
                                          <p:val>
                                            <p:strVal val="#ppt_w"/>
                                          </p:val>
                                        </p:tav>
                                      </p:tavLst>
                                    </p:anim>
                                    <p:anim calcmode="lin" valueType="num">
                                      <p:cBhvr>
                                        <p:cTn id="20" dur="2000" fill="hold"/>
                                        <p:tgtEl>
                                          <p:spTgt spid="38918"/>
                                        </p:tgtEl>
                                        <p:attrNameLst>
                                          <p:attrName>ppt_h</p:attrName>
                                        </p:attrNameLst>
                                      </p:cBhvr>
                                      <p:tavLst>
                                        <p:tav tm="0">
                                          <p:val>
                                            <p:fltVal val="0"/>
                                          </p:val>
                                        </p:tav>
                                        <p:tav tm="100000">
                                          <p:val>
                                            <p:strVal val="#ppt_h"/>
                                          </p:val>
                                        </p:tav>
                                      </p:tavLst>
                                    </p:anim>
                                    <p:animEffect transition="in" filter="fade">
                                      <p:cBhvr>
                                        <p:cTn id="21" dur="2000"/>
                                        <p:tgtEl>
                                          <p:spTgt spid="38918"/>
                                        </p:tgtEl>
                                      </p:cBhvr>
                                    </p:animEffect>
                                  </p:childTnLst>
                                </p:cTn>
                              </p:par>
                            </p:childTnLst>
                          </p:cTn>
                        </p:par>
                        <p:par>
                          <p:cTn id="22" fill="hold">
                            <p:stCondLst>
                              <p:cond delay="6000"/>
                            </p:stCondLst>
                            <p:childTnLst>
                              <p:par>
                                <p:cTn id="23" presetID="53" presetClass="exit" presetSubtype="0" fill="hold" grpId="1" nodeType="afterEffect">
                                  <p:stCondLst>
                                    <p:cond delay="0"/>
                                  </p:stCondLst>
                                  <p:childTnLst>
                                    <p:anim calcmode="lin" valueType="num">
                                      <p:cBhvr>
                                        <p:cTn id="24" dur="2000"/>
                                        <p:tgtEl>
                                          <p:spTgt spid="38918"/>
                                        </p:tgtEl>
                                        <p:attrNameLst>
                                          <p:attrName>ppt_w</p:attrName>
                                        </p:attrNameLst>
                                      </p:cBhvr>
                                      <p:tavLst>
                                        <p:tav tm="0">
                                          <p:val>
                                            <p:strVal val="ppt_w"/>
                                          </p:val>
                                        </p:tav>
                                        <p:tav tm="100000">
                                          <p:val>
                                            <p:fltVal val="0"/>
                                          </p:val>
                                        </p:tav>
                                      </p:tavLst>
                                    </p:anim>
                                    <p:anim calcmode="lin" valueType="num">
                                      <p:cBhvr>
                                        <p:cTn id="25" dur="2000"/>
                                        <p:tgtEl>
                                          <p:spTgt spid="38918"/>
                                        </p:tgtEl>
                                        <p:attrNameLst>
                                          <p:attrName>ppt_h</p:attrName>
                                        </p:attrNameLst>
                                      </p:cBhvr>
                                      <p:tavLst>
                                        <p:tav tm="0">
                                          <p:val>
                                            <p:strVal val="ppt_h"/>
                                          </p:val>
                                        </p:tav>
                                        <p:tav tm="100000">
                                          <p:val>
                                            <p:fltVal val="0"/>
                                          </p:val>
                                        </p:tav>
                                      </p:tavLst>
                                    </p:anim>
                                    <p:animEffect transition="out" filter="fade">
                                      <p:cBhvr>
                                        <p:cTn id="26" dur="2000"/>
                                        <p:tgtEl>
                                          <p:spTgt spid="38918"/>
                                        </p:tgtEl>
                                      </p:cBhvr>
                                    </p:animEffect>
                                    <p:set>
                                      <p:cBhvr>
                                        <p:cTn id="27" dur="1" fill="hold">
                                          <p:stCondLst>
                                            <p:cond delay="1999"/>
                                          </p:stCondLst>
                                        </p:cTn>
                                        <p:tgtEl>
                                          <p:spTgt spid="38918"/>
                                        </p:tgtEl>
                                        <p:attrNameLst>
                                          <p:attrName>style.visibility</p:attrName>
                                        </p:attrNameLst>
                                      </p:cBhvr>
                                      <p:to>
                                        <p:strVal val="hidden"/>
                                      </p:to>
                                    </p:set>
                                  </p:childTnLst>
                                </p:cTn>
                              </p:par>
                            </p:childTnLst>
                          </p:cTn>
                        </p:par>
                        <p:par>
                          <p:cTn id="28" fill="hold">
                            <p:stCondLst>
                              <p:cond delay="8000"/>
                            </p:stCondLst>
                            <p:childTnLst>
                              <p:par>
                                <p:cTn id="29" presetID="53" presetClass="entr" presetSubtype="0" fill="hold" grpId="0" nodeType="afterEffect">
                                  <p:stCondLst>
                                    <p:cond delay="0"/>
                                  </p:stCondLst>
                                  <p:childTnLst>
                                    <p:set>
                                      <p:cBhvr>
                                        <p:cTn id="30" dur="1" fill="hold">
                                          <p:stCondLst>
                                            <p:cond delay="0"/>
                                          </p:stCondLst>
                                        </p:cTn>
                                        <p:tgtEl>
                                          <p:spTgt spid="38919"/>
                                        </p:tgtEl>
                                        <p:attrNameLst>
                                          <p:attrName>style.visibility</p:attrName>
                                        </p:attrNameLst>
                                      </p:cBhvr>
                                      <p:to>
                                        <p:strVal val="visible"/>
                                      </p:to>
                                    </p:set>
                                    <p:anim calcmode="lin" valueType="num">
                                      <p:cBhvr>
                                        <p:cTn id="31" dur="2000" fill="hold"/>
                                        <p:tgtEl>
                                          <p:spTgt spid="38919"/>
                                        </p:tgtEl>
                                        <p:attrNameLst>
                                          <p:attrName>ppt_w</p:attrName>
                                        </p:attrNameLst>
                                      </p:cBhvr>
                                      <p:tavLst>
                                        <p:tav tm="0">
                                          <p:val>
                                            <p:fltVal val="0"/>
                                          </p:val>
                                        </p:tav>
                                        <p:tav tm="100000">
                                          <p:val>
                                            <p:strVal val="#ppt_w"/>
                                          </p:val>
                                        </p:tav>
                                      </p:tavLst>
                                    </p:anim>
                                    <p:anim calcmode="lin" valueType="num">
                                      <p:cBhvr>
                                        <p:cTn id="32" dur="2000" fill="hold"/>
                                        <p:tgtEl>
                                          <p:spTgt spid="38919"/>
                                        </p:tgtEl>
                                        <p:attrNameLst>
                                          <p:attrName>ppt_h</p:attrName>
                                        </p:attrNameLst>
                                      </p:cBhvr>
                                      <p:tavLst>
                                        <p:tav tm="0">
                                          <p:val>
                                            <p:fltVal val="0"/>
                                          </p:val>
                                        </p:tav>
                                        <p:tav tm="100000">
                                          <p:val>
                                            <p:strVal val="#ppt_h"/>
                                          </p:val>
                                        </p:tav>
                                      </p:tavLst>
                                    </p:anim>
                                    <p:animEffect transition="in" filter="fade">
                                      <p:cBhvr>
                                        <p:cTn id="33" dur="2000"/>
                                        <p:tgtEl>
                                          <p:spTgt spid="38919"/>
                                        </p:tgtEl>
                                      </p:cBhvr>
                                    </p:animEffect>
                                  </p:childTnLst>
                                </p:cTn>
                              </p:par>
                            </p:childTnLst>
                          </p:cTn>
                        </p:par>
                        <p:par>
                          <p:cTn id="34" fill="hold">
                            <p:stCondLst>
                              <p:cond delay="10000"/>
                            </p:stCondLst>
                            <p:childTnLst>
                              <p:par>
                                <p:cTn id="35" presetID="53" presetClass="exit" presetSubtype="0" fill="hold" grpId="1" nodeType="afterEffect">
                                  <p:stCondLst>
                                    <p:cond delay="0"/>
                                  </p:stCondLst>
                                  <p:childTnLst>
                                    <p:anim calcmode="lin" valueType="num">
                                      <p:cBhvr>
                                        <p:cTn id="36" dur="2000"/>
                                        <p:tgtEl>
                                          <p:spTgt spid="38919"/>
                                        </p:tgtEl>
                                        <p:attrNameLst>
                                          <p:attrName>ppt_w</p:attrName>
                                        </p:attrNameLst>
                                      </p:cBhvr>
                                      <p:tavLst>
                                        <p:tav tm="0">
                                          <p:val>
                                            <p:strVal val="ppt_w"/>
                                          </p:val>
                                        </p:tav>
                                        <p:tav tm="100000">
                                          <p:val>
                                            <p:fltVal val="0"/>
                                          </p:val>
                                        </p:tav>
                                      </p:tavLst>
                                    </p:anim>
                                    <p:anim calcmode="lin" valueType="num">
                                      <p:cBhvr>
                                        <p:cTn id="37" dur="2000"/>
                                        <p:tgtEl>
                                          <p:spTgt spid="38919"/>
                                        </p:tgtEl>
                                        <p:attrNameLst>
                                          <p:attrName>ppt_h</p:attrName>
                                        </p:attrNameLst>
                                      </p:cBhvr>
                                      <p:tavLst>
                                        <p:tav tm="0">
                                          <p:val>
                                            <p:strVal val="ppt_h"/>
                                          </p:val>
                                        </p:tav>
                                        <p:tav tm="100000">
                                          <p:val>
                                            <p:fltVal val="0"/>
                                          </p:val>
                                        </p:tav>
                                      </p:tavLst>
                                    </p:anim>
                                    <p:animEffect transition="out" filter="fade">
                                      <p:cBhvr>
                                        <p:cTn id="38" dur="2000"/>
                                        <p:tgtEl>
                                          <p:spTgt spid="38919"/>
                                        </p:tgtEl>
                                      </p:cBhvr>
                                    </p:animEffect>
                                    <p:set>
                                      <p:cBhvr>
                                        <p:cTn id="39" dur="1" fill="hold">
                                          <p:stCondLst>
                                            <p:cond delay="1999"/>
                                          </p:stCondLst>
                                        </p:cTn>
                                        <p:tgtEl>
                                          <p:spTgt spid="38919"/>
                                        </p:tgtEl>
                                        <p:attrNameLst>
                                          <p:attrName>style.visibility</p:attrName>
                                        </p:attrNameLst>
                                      </p:cBhvr>
                                      <p:to>
                                        <p:strVal val="hidden"/>
                                      </p:to>
                                    </p:set>
                                  </p:childTnLst>
                                </p:cTn>
                              </p:par>
                            </p:childTnLst>
                          </p:cTn>
                        </p:par>
                        <p:par>
                          <p:cTn id="40" fill="hold">
                            <p:stCondLst>
                              <p:cond delay="12000"/>
                            </p:stCondLst>
                            <p:childTnLst>
                              <p:par>
                                <p:cTn id="41" presetID="53" presetClass="entr" presetSubtype="0" fill="hold" grpId="0" nodeType="afterEffect">
                                  <p:stCondLst>
                                    <p:cond delay="0"/>
                                  </p:stCondLst>
                                  <p:childTnLst>
                                    <p:set>
                                      <p:cBhvr>
                                        <p:cTn id="42" dur="1" fill="hold">
                                          <p:stCondLst>
                                            <p:cond delay="0"/>
                                          </p:stCondLst>
                                        </p:cTn>
                                        <p:tgtEl>
                                          <p:spTgt spid="38920"/>
                                        </p:tgtEl>
                                        <p:attrNameLst>
                                          <p:attrName>style.visibility</p:attrName>
                                        </p:attrNameLst>
                                      </p:cBhvr>
                                      <p:to>
                                        <p:strVal val="visible"/>
                                      </p:to>
                                    </p:set>
                                    <p:anim calcmode="lin" valueType="num">
                                      <p:cBhvr>
                                        <p:cTn id="43" dur="2000" fill="hold"/>
                                        <p:tgtEl>
                                          <p:spTgt spid="38920"/>
                                        </p:tgtEl>
                                        <p:attrNameLst>
                                          <p:attrName>ppt_w</p:attrName>
                                        </p:attrNameLst>
                                      </p:cBhvr>
                                      <p:tavLst>
                                        <p:tav tm="0">
                                          <p:val>
                                            <p:fltVal val="0"/>
                                          </p:val>
                                        </p:tav>
                                        <p:tav tm="100000">
                                          <p:val>
                                            <p:strVal val="#ppt_w"/>
                                          </p:val>
                                        </p:tav>
                                      </p:tavLst>
                                    </p:anim>
                                    <p:anim calcmode="lin" valueType="num">
                                      <p:cBhvr>
                                        <p:cTn id="44" dur="2000" fill="hold"/>
                                        <p:tgtEl>
                                          <p:spTgt spid="38920"/>
                                        </p:tgtEl>
                                        <p:attrNameLst>
                                          <p:attrName>ppt_h</p:attrName>
                                        </p:attrNameLst>
                                      </p:cBhvr>
                                      <p:tavLst>
                                        <p:tav tm="0">
                                          <p:val>
                                            <p:fltVal val="0"/>
                                          </p:val>
                                        </p:tav>
                                        <p:tav tm="100000">
                                          <p:val>
                                            <p:strVal val="#ppt_h"/>
                                          </p:val>
                                        </p:tav>
                                      </p:tavLst>
                                    </p:anim>
                                    <p:animEffect transition="in" filter="fade">
                                      <p:cBhvr>
                                        <p:cTn id="45" dur="2000"/>
                                        <p:tgtEl>
                                          <p:spTgt spid="38920"/>
                                        </p:tgtEl>
                                      </p:cBhvr>
                                    </p:animEffect>
                                  </p:childTnLst>
                                </p:cTn>
                              </p:par>
                            </p:childTnLst>
                          </p:cTn>
                        </p:par>
                        <p:par>
                          <p:cTn id="46" fill="hold">
                            <p:stCondLst>
                              <p:cond delay="14000"/>
                            </p:stCondLst>
                            <p:childTnLst>
                              <p:par>
                                <p:cTn id="47" presetID="53" presetClass="exit" presetSubtype="0" fill="hold" grpId="1" nodeType="afterEffect">
                                  <p:stCondLst>
                                    <p:cond delay="0"/>
                                  </p:stCondLst>
                                  <p:childTnLst>
                                    <p:anim calcmode="lin" valueType="num">
                                      <p:cBhvr>
                                        <p:cTn id="48" dur="2000"/>
                                        <p:tgtEl>
                                          <p:spTgt spid="38920"/>
                                        </p:tgtEl>
                                        <p:attrNameLst>
                                          <p:attrName>ppt_w</p:attrName>
                                        </p:attrNameLst>
                                      </p:cBhvr>
                                      <p:tavLst>
                                        <p:tav tm="0">
                                          <p:val>
                                            <p:strVal val="ppt_w"/>
                                          </p:val>
                                        </p:tav>
                                        <p:tav tm="100000">
                                          <p:val>
                                            <p:fltVal val="0"/>
                                          </p:val>
                                        </p:tav>
                                      </p:tavLst>
                                    </p:anim>
                                    <p:anim calcmode="lin" valueType="num">
                                      <p:cBhvr>
                                        <p:cTn id="49" dur="2000"/>
                                        <p:tgtEl>
                                          <p:spTgt spid="38920"/>
                                        </p:tgtEl>
                                        <p:attrNameLst>
                                          <p:attrName>ppt_h</p:attrName>
                                        </p:attrNameLst>
                                      </p:cBhvr>
                                      <p:tavLst>
                                        <p:tav tm="0">
                                          <p:val>
                                            <p:strVal val="ppt_h"/>
                                          </p:val>
                                        </p:tav>
                                        <p:tav tm="100000">
                                          <p:val>
                                            <p:fltVal val="0"/>
                                          </p:val>
                                        </p:tav>
                                      </p:tavLst>
                                    </p:anim>
                                    <p:animEffect transition="out" filter="fade">
                                      <p:cBhvr>
                                        <p:cTn id="50" dur="2000"/>
                                        <p:tgtEl>
                                          <p:spTgt spid="38920"/>
                                        </p:tgtEl>
                                      </p:cBhvr>
                                    </p:animEffect>
                                    <p:set>
                                      <p:cBhvr>
                                        <p:cTn id="51" dur="1" fill="hold">
                                          <p:stCondLst>
                                            <p:cond delay="1999"/>
                                          </p:stCondLst>
                                        </p:cTn>
                                        <p:tgtEl>
                                          <p:spTgt spid="38920"/>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53" presetClass="exit" presetSubtype="0" fill="hold" grpId="2" nodeType="clickEffect">
                                  <p:stCondLst>
                                    <p:cond delay="0"/>
                                  </p:stCondLst>
                                  <p:childTnLst>
                                    <p:anim calcmode="lin" valueType="num">
                                      <p:cBhvr>
                                        <p:cTn id="55" dur="500"/>
                                        <p:tgtEl>
                                          <p:spTgt spid="38919"/>
                                        </p:tgtEl>
                                        <p:attrNameLst>
                                          <p:attrName>ppt_w</p:attrName>
                                        </p:attrNameLst>
                                      </p:cBhvr>
                                      <p:tavLst>
                                        <p:tav tm="0">
                                          <p:val>
                                            <p:strVal val="ppt_w"/>
                                          </p:val>
                                        </p:tav>
                                        <p:tav tm="100000">
                                          <p:val>
                                            <p:fltVal val="0"/>
                                          </p:val>
                                        </p:tav>
                                      </p:tavLst>
                                    </p:anim>
                                    <p:anim calcmode="lin" valueType="num">
                                      <p:cBhvr>
                                        <p:cTn id="56" dur="500"/>
                                        <p:tgtEl>
                                          <p:spTgt spid="38919"/>
                                        </p:tgtEl>
                                        <p:attrNameLst>
                                          <p:attrName>ppt_h</p:attrName>
                                        </p:attrNameLst>
                                      </p:cBhvr>
                                      <p:tavLst>
                                        <p:tav tm="0">
                                          <p:val>
                                            <p:strVal val="ppt_h"/>
                                          </p:val>
                                        </p:tav>
                                        <p:tav tm="100000">
                                          <p:val>
                                            <p:fltVal val="0"/>
                                          </p:val>
                                        </p:tav>
                                      </p:tavLst>
                                    </p:anim>
                                    <p:animEffect transition="out" filter="fade">
                                      <p:cBhvr>
                                        <p:cTn id="57" dur="500"/>
                                        <p:tgtEl>
                                          <p:spTgt spid="38919"/>
                                        </p:tgtEl>
                                      </p:cBhvr>
                                    </p:animEffect>
                                    <p:set>
                                      <p:cBhvr>
                                        <p:cTn id="58" dur="1" fill="hold">
                                          <p:stCondLst>
                                            <p:cond delay="499"/>
                                          </p:stCondLst>
                                        </p:cTn>
                                        <p:tgtEl>
                                          <p:spTgt spid="389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7" grpId="0" animBg="1"/>
      <p:bldP spid="38917" grpId="1" animBg="1"/>
      <p:bldP spid="38918" grpId="0" animBg="1"/>
      <p:bldP spid="38918" grpId="1" animBg="1"/>
      <p:bldP spid="38919" grpId="0" animBg="1"/>
      <p:bldP spid="38919" grpId="1" animBg="1"/>
      <p:bldP spid="38919" grpId="2" animBg="1"/>
      <p:bldP spid="38920" grpId="0" animBg="1"/>
      <p:bldP spid="38920"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txBox="1">
            <a:spLocks/>
          </p:cNvSpPr>
          <p:nvPr/>
        </p:nvSpPr>
        <p:spPr bwMode="auto">
          <a:xfrm>
            <a:off x="1491343" y="653143"/>
            <a:ext cx="6858000" cy="4992914"/>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457200" rtl="0" eaLnBrk="1" fontAlgn="base" latinLnBrk="0" hangingPunct="1">
              <a:lnSpc>
                <a:spcPct val="100000"/>
              </a:lnSpc>
              <a:spcBef>
                <a:spcPct val="20000"/>
              </a:spcBef>
              <a:spcAft>
                <a:spcPct val="0"/>
              </a:spcAft>
              <a:buClrTx/>
              <a:buSzTx/>
              <a:tabLst/>
              <a:defRPr/>
            </a:pPr>
            <a:r>
              <a:rPr kumimoji="0" lang="nl-NL" sz="3200" b="1" i="0" u="none" strike="noStrike" kern="1200" cap="none" spc="0" normalizeH="0" baseline="0" noProof="0" dirty="0" smtClean="0">
                <a:ln>
                  <a:noFill/>
                </a:ln>
                <a:solidFill>
                  <a:schemeClr val="tx1"/>
                </a:solidFill>
                <a:effectLst/>
                <a:uLnTx/>
                <a:uFillTx/>
                <a:latin typeface="Calibri" pitchFamily="34" charset="0"/>
                <a:ea typeface="+mn-ea"/>
                <a:cs typeface="+mn-cs"/>
              </a:rPr>
              <a:t>Onderwijscontinuüm </a:t>
            </a:r>
          </a:p>
          <a:p>
            <a:pPr marL="342900" marR="0" lvl="0" indent="-342900" algn="l" defTabSz="457200" rtl="0" eaLnBrk="1" fontAlgn="base" latinLnBrk="0" hangingPunct="1">
              <a:lnSpc>
                <a:spcPct val="100000"/>
              </a:lnSpc>
              <a:spcBef>
                <a:spcPct val="20000"/>
              </a:spcBef>
              <a:spcAft>
                <a:spcPct val="0"/>
              </a:spcAft>
              <a:buClrTx/>
              <a:buSzTx/>
              <a:tabLst/>
              <a:defRPr/>
            </a:pPr>
            <a:endParaRPr kumimoji="0" lang="nl-NL" sz="3200" b="0" i="0"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L="342900" marR="0" lvl="0" indent="-342900" algn="l" defTabSz="457200" rtl="0" eaLnBrk="1" fontAlgn="base" latinLnBrk="0" hangingPunct="1">
              <a:lnSpc>
                <a:spcPct val="100000"/>
              </a:lnSpc>
              <a:spcBef>
                <a:spcPct val="20000"/>
              </a:spcBef>
              <a:spcAft>
                <a:spcPct val="0"/>
              </a:spcAft>
              <a:buClrTx/>
              <a:buSzTx/>
              <a:tabLst/>
              <a:defRPr/>
            </a:pPr>
            <a:r>
              <a:rPr kumimoji="0" lang="nl-NL" b="0" i="1" u="sng" strike="noStrike" kern="1200" cap="none" spc="0" normalizeH="0" baseline="0" noProof="0" dirty="0" smtClean="0">
                <a:ln>
                  <a:noFill/>
                </a:ln>
                <a:solidFill>
                  <a:schemeClr val="tx1"/>
                </a:solidFill>
                <a:effectLst/>
                <a:uLnTx/>
                <a:uFillTx/>
                <a:latin typeface="Calibri" pitchFamily="34" charset="0"/>
                <a:ea typeface="+mn-ea"/>
                <a:cs typeface="+mn-cs"/>
              </a:rPr>
              <a:t>Uitgangspunten:</a:t>
            </a:r>
          </a:p>
          <a:p>
            <a:pPr marL="342900" lvl="0" indent="-342900">
              <a:spcBef>
                <a:spcPct val="20000"/>
              </a:spcBef>
              <a:buFontTx/>
              <a:buChar char="-"/>
              <a:defRPr/>
            </a:pPr>
            <a:r>
              <a:rPr lang="nl-NL" b="0" dirty="0" smtClean="0"/>
              <a:t>Sturen op  schoolstandaarden en tussendoelen per groep</a:t>
            </a:r>
          </a:p>
          <a:p>
            <a:pPr marL="342900" marR="0" lvl="0" indent="-342900" algn="l" defTabSz="457200" rtl="0" eaLnBrk="1" fontAlgn="base" latinLnBrk="0" hangingPunct="1">
              <a:lnSpc>
                <a:spcPct val="100000"/>
              </a:lnSpc>
              <a:spcBef>
                <a:spcPct val="20000"/>
              </a:spcBef>
              <a:spcAft>
                <a:spcPct val="0"/>
              </a:spcAft>
              <a:buClrTx/>
              <a:buSzTx/>
              <a:buFontTx/>
              <a:buChar char="-"/>
              <a:tabLst/>
              <a:defRPr/>
            </a:pPr>
            <a:r>
              <a:rPr kumimoji="0" lang="nl-NL" b="0" i="0" u="none" strike="noStrike" kern="1200" cap="none" spc="0" normalizeH="0" baseline="0" noProof="0" dirty="0" smtClean="0">
                <a:ln>
                  <a:noFill/>
                </a:ln>
                <a:solidFill>
                  <a:schemeClr val="tx1"/>
                </a:solidFill>
                <a:effectLst/>
                <a:uLnTx/>
                <a:uFillTx/>
                <a:latin typeface="Calibri" pitchFamily="34" charset="0"/>
                <a:ea typeface="+mn-ea"/>
                <a:cs typeface="+mn-cs"/>
              </a:rPr>
              <a:t>Convergente wijze van werken versus  een divergente wijze van werken</a:t>
            </a:r>
          </a:p>
          <a:p>
            <a:pPr marL="342900" marR="0" lvl="0" indent="-342900" algn="l" defTabSz="457200" rtl="0" eaLnBrk="1" fontAlgn="base" latinLnBrk="0" hangingPunct="1">
              <a:lnSpc>
                <a:spcPct val="100000"/>
              </a:lnSpc>
              <a:spcBef>
                <a:spcPct val="20000"/>
              </a:spcBef>
              <a:spcAft>
                <a:spcPct val="0"/>
              </a:spcAft>
              <a:buClrTx/>
              <a:buSzTx/>
              <a:buFontTx/>
              <a:buChar char="-"/>
              <a:tabLst/>
              <a:defRPr/>
            </a:pPr>
            <a:r>
              <a:rPr kumimoji="0" lang="nl-NL" b="0" i="0" u="none" strike="noStrike" kern="1200" cap="none" spc="0" normalizeH="0" baseline="0" noProof="0" dirty="0" smtClean="0">
                <a:ln>
                  <a:noFill/>
                </a:ln>
                <a:solidFill>
                  <a:schemeClr val="tx1"/>
                </a:solidFill>
                <a:effectLst/>
                <a:uLnTx/>
                <a:uFillTx/>
                <a:latin typeface="Calibri" pitchFamily="34" charset="0"/>
                <a:ea typeface="+mn-ea"/>
                <a:cs typeface="+mn-cs"/>
              </a:rPr>
              <a:t>Ieder gedrag is uit te drukken in een opbrengt: focus op wat een leerling kan</a:t>
            </a:r>
          </a:p>
          <a:p>
            <a:pPr marL="342900" marR="0" lvl="0" indent="-342900" algn="l" defTabSz="457200" rtl="0" eaLnBrk="1" fontAlgn="base" latinLnBrk="0" hangingPunct="1">
              <a:lnSpc>
                <a:spcPct val="100000"/>
              </a:lnSpc>
              <a:spcBef>
                <a:spcPct val="20000"/>
              </a:spcBef>
              <a:spcAft>
                <a:spcPct val="0"/>
              </a:spcAft>
              <a:buClrTx/>
              <a:buSzTx/>
              <a:buFontTx/>
              <a:buChar char="-"/>
              <a:tabLst/>
              <a:defRPr/>
            </a:pPr>
            <a:r>
              <a:rPr lang="nl-NL" b="0" noProof="0" dirty="0" smtClean="0">
                <a:ea typeface="+mn-ea"/>
              </a:rPr>
              <a:t>Analyseren op wat je wel kunt </a:t>
            </a:r>
            <a:r>
              <a:rPr lang="nl-NL" b="0" noProof="0" dirty="0" err="1" smtClean="0">
                <a:ea typeface="+mn-ea"/>
              </a:rPr>
              <a:t>beinvloeden</a:t>
            </a:r>
            <a:r>
              <a:rPr lang="nl-NL" b="0" noProof="0" dirty="0" smtClean="0">
                <a:ea typeface="+mn-ea"/>
              </a:rPr>
              <a:t>; de docent</a:t>
            </a:r>
            <a:endParaRPr kumimoji="0" lang="nl-NL" b="0" i="0" u="none" strike="noStrike" kern="1200" cap="none" spc="0" normalizeH="0" baseline="0" noProof="0" dirty="0" smtClean="0">
              <a:ln>
                <a:noFill/>
              </a:ln>
              <a:solidFill>
                <a:schemeClr val="tx1"/>
              </a:solidFill>
              <a:effectLst/>
              <a:uLnTx/>
              <a:uFillTx/>
              <a:latin typeface="Calibri" pitchFamily="34" charset="0"/>
              <a:ea typeface="+mn-ea"/>
              <a:cs typeface="+mn-cs"/>
            </a:endParaRP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a:srcRect/>
          <a:stretch>
            <a:fillRect/>
          </a:stretch>
        </p:blipFill>
        <p:spPr bwMode="auto">
          <a:xfrm>
            <a:off x="1901372" y="1737357"/>
            <a:ext cx="7061200" cy="2894012"/>
          </a:xfrm>
          <a:prstGeom prst="rect">
            <a:avLst/>
          </a:prstGeom>
          <a:noFill/>
          <a:ln w="9525">
            <a:noFill/>
            <a:round/>
            <a:headEnd/>
            <a:tailEnd/>
          </a:ln>
        </p:spPr>
      </p:pic>
      <p:sp>
        <p:nvSpPr>
          <p:cNvPr id="3" name="Rechthoek 2"/>
          <p:cNvSpPr/>
          <p:nvPr/>
        </p:nvSpPr>
        <p:spPr>
          <a:xfrm>
            <a:off x="1139372" y="986971"/>
            <a:ext cx="7547428" cy="1200329"/>
          </a:xfrm>
          <a:prstGeom prst="rect">
            <a:avLst/>
          </a:prstGeom>
        </p:spPr>
        <p:txBody>
          <a:bodyPr wrap="square">
            <a:spAutoFit/>
          </a:bodyPr>
          <a:lstStyle/>
          <a:p>
            <a:pPr>
              <a:buFont typeface="Arial" charset="0"/>
              <a:buNone/>
            </a:pPr>
            <a:endParaRPr lang="nl-NL" dirty="0" smtClean="0"/>
          </a:p>
          <a:p>
            <a:pPr>
              <a:buFont typeface="Arial" charset="0"/>
              <a:buNone/>
            </a:pPr>
            <a:endParaRPr lang="nl-NL" dirty="0" smtClean="0"/>
          </a:p>
          <a:p>
            <a:pPr>
              <a:buFont typeface="Arial" charset="0"/>
              <a:buNone/>
            </a:pPr>
            <a:endParaRPr lang="nl-NL" dirty="0" smtClean="0"/>
          </a:p>
        </p:txBody>
      </p:sp>
      <p:sp>
        <p:nvSpPr>
          <p:cNvPr id="5" name="Ovale toelichting 4"/>
          <p:cNvSpPr/>
          <p:nvPr/>
        </p:nvSpPr>
        <p:spPr>
          <a:xfrm>
            <a:off x="4659086" y="4631369"/>
            <a:ext cx="4027714" cy="612648"/>
          </a:xfrm>
          <a:prstGeom prst="wedgeEllipseCallout">
            <a:avLst>
              <a:gd name="adj1" fmla="val -34269"/>
              <a:gd name="adj2" fmla="val -190994"/>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nl-NL" dirty="0" smtClean="0"/>
              <a:t>Dit doe ik extra</a:t>
            </a:r>
            <a:endParaRPr lang="nl-NL" dirty="0"/>
          </a:p>
        </p:txBody>
      </p:sp>
      <p:sp>
        <p:nvSpPr>
          <p:cNvPr id="6" name="Ovale toelichting 5"/>
          <p:cNvSpPr/>
          <p:nvPr/>
        </p:nvSpPr>
        <p:spPr>
          <a:xfrm>
            <a:off x="4463143" y="986971"/>
            <a:ext cx="4027714" cy="612648"/>
          </a:xfrm>
          <a:prstGeom prst="wedgeEllipseCallout">
            <a:avLst>
              <a:gd name="adj1" fmla="val -28864"/>
              <a:gd name="adj2" fmla="val 190432"/>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nl-NL" dirty="0" smtClean="0"/>
              <a:t>Dit doe ik anders</a:t>
            </a:r>
            <a:endParaRPr lang="nl-NL" dirty="0"/>
          </a:p>
        </p:txBody>
      </p:sp>
      <p:sp>
        <p:nvSpPr>
          <p:cNvPr id="7" name="PIJL-RECHTS 6"/>
          <p:cNvSpPr/>
          <p:nvPr/>
        </p:nvSpPr>
        <p:spPr>
          <a:xfrm>
            <a:off x="744510" y="2849227"/>
            <a:ext cx="1156862" cy="484632"/>
          </a:xfrm>
          <a:prstGeom prst="rightArrow">
            <a:avLst/>
          </a:prstGeom>
          <a:gradFill>
            <a:gsLst>
              <a:gs pos="0">
                <a:srgbClr val="000000"/>
              </a:gs>
              <a:gs pos="20000">
                <a:srgbClr val="000040"/>
              </a:gs>
              <a:gs pos="50000">
                <a:srgbClr val="400040"/>
              </a:gs>
              <a:gs pos="75000">
                <a:srgbClr val="8F0040"/>
              </a:gs>
              <a:gs pos="89999">
                <a:srgbClr val="F27300"/>
              </a:gs>
              <a:gs pos="100000">
                <a:srgbClr val="FFBF00"/>
              </a:gs>
            </a:gsLst>
            <a:lin ang="162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8" name="Tekstvak 7"/>
          <p:cNvSpPr txBox="1"/>
          <p:nvPr/>
        </p:nvSpPr>
        <p:spPr>
          <a:xfrm>
            <a:off x="802782" y="5707415"/>
            <a:ext cx="7884018" cy="830997"/>
          </a:xfrm>
          <a:prstGeom prst="rect">
            <a:avLst/>
          </a:prstGeom>
          <a:noFill/>
        </p:spPr>
        <p:txBody>
          <a:bodyPr wrap="square" rtlCol="0">
            <a:spAutoFit/>
          </a:bodyPr>
          <a:lstStyle/>
          <a:p>
            <a:pPr algn="ctr"/>
            <a:r>
              <a:rPr lang="nl-NL" dirty="0" smtClean="0"/>
              <a:t>Voor zowel leergebieden als vakoverstijgende leergebieden,</a:t>
            </a:r>
          </a:p>
          <a:p>
            <a:pPr algn="ctr"/>
            <a:r>
              <a:rPr lang="nl-NL" dirty="0" smtClean="0"/>
              <a:t>zoals lerenleren en sociaal gedrag</a:t>
            </a:r>
            <a:endParaRPr lang="nl-NL" dirty="0"/>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p:cNvSpPr/>
          <p:nvPr/>
        </p:nvSpPr>
        <p:spPr>
          <a:xfrm>
            <a:off x="892628" y="264319"/>
            <a:ext cx="7757885" cy="1274195"/>
          </a:xfrm>
          <a:prstGeom prst="rect">
            <a:avLst/>
          </a:prstGeom>
        </p:spPr>
        <p:txBody>
          <a:bodyPr wrap="square">
            <a:spAutoFit/>
          </a:bodyPr>
          <a:lstStyle/>
          <a:p>
            <a:pPr marL="342900" lvl="0" indent="-342900">
              <a:spcBef>
                <a:spcPct val="20000"/>
              </a:spcBef>
              <a:defRPr/>
            </a:pPr>
            <a:r>
              <a:rPr lang="nl-NL" dirty="0" smtClean="0"/>
              <a:t>Werken met standaarden en tussendoelen</a:t>
            </a:r>
          </a:p>
          <a:p>
            <a:pPr marL="342900" lvl="0" indent="-342900">
              <a:spcBef>
                <a:spcPct val="20000"/>
              </a:spcBef>
              <a:defRPr/>
            </a:pPr>
            <a:r>
              <a:rPr lang="nl-NL" b="0" dirty="0" smtClean="0"/>
              <a:t>Begin bij het einde en vertaal deze terug in tussendoelen op een leerlijn</a:t>
            </a:r>
          </a:p>
        </p:txBody>
      </p:sp>
      <p:sp>
        <p:nvSpPr>
          <p:cNvPr id="6" name="Tekstvak 5"/>
          <p:cNvSpPr txBox="1"/>
          <p:nvPr/>
        </p:nvSpPr>
        <p:spPr>
          <a:xfrm>
            <a:off x="3338286" y="2061029"/>
            <a:ext cx="4180312" cy="461665"/>
          </a:xfrm>
          <a:prstGeom prst="rect">
            <a:avLst/>
          </a:prstGeom>
          <a:noFill/>
        </p:spPr>
        <p:txBody>
          <a:bodyPr wrap="none" rtlCol="0">
            <a:spAutoFit/>
          </a:bodyPr>
          <a:lstStyle/>
          <a:p>
            <a:r>
              <a:rPr lang="nl-NL" dirty="0" smtClean="0"/>
              <a:t>Schoolstandaard van </a:t>
            </a:r>
            <a:r>
              <a:rPr lang="nl-NL" dirty="0" err="1" smtClean="0"/>
              <a:t>so</a:t>
            </a:r>
            <a:r>
              <a:rPr lang="nl-NL" dirty="0" smtClean="0"/>
              <a:t> </a:t>
            </a:r>
            <a:r>
              <a:rPr lang="nl-NL" dirty="0" err="1" smtClean="0"/>
              <a:t>Lataste</a:t>
            </a:r>
            <a:endParaRPr lang="nl-NL" dirty="0"/>
          </a:p>
        </p:txBody>
      </p:sp>
      <p:graphicFrame>
        <p:nvGraphicFramePr>
          <p:cNvPr id="7" name="Tabel 6"/>
          <p:cNvGraphicFramePr>
            <a:graphicFrameLocks noGrp="1"/>
          </p:cNvGraphicFramePr>
          <p:nvPr/>
        </p:nvGraphicFramePr>
        <p:xfrm>
          <a:off x="892630" y="2714173"/>
          <a:ext cx="7757882" cy="2238889"/>
        </p:xfrm>
        <a:graphic>
          <a:graphicData uri="http://schemas.openxmlformats.org/drawingml/2006/table">
            <a:tbl>
              <a:tblPr/>
              <a:tblGrid>
                <a:gridCol w="558332"/>
                <a:gridCol w="719955"/>
                <a:gridCol w="719955"/>
                <a:gridCol w="719955"/>
                <a:gridCol w="719955"/>
                <a:gridCol w="719955"/>
                <a:gridCol w="719955"/>
                <a:gridCol w="719955"/>
                <a:gridCol w="719955"/>
                <a:gridCol w="719955"/>
                <a:gridCol w="719955"/>
              </a:tblGrid>
              <a:tr h="257937">
                <a:tc gridSpan="11">
                  <a:txBody>
                    <a:bodyPr/>
                    <a:lstStyle/>
                    <a:p>
                      <a:pPr algn="l" fontAlgn="ctr"/>
                      <a:r>
                        <a:rPr lang="nl-NL" sz="1200" b="0" i="0" u="none" strike="noStrike" dirty="0">
                          <a:latin typeface="Verdana"/>
                        </a:rPr>
                        <a:t>Schoolstandaarden die u wenst te halen met uw school (ambities van de school)</a:t>
                      </a:r>
                    </a:p>
                  </a:txBody>
                  <a:tcPr marL="9525" marR="9525" marT="9525" marB="0" anchor="ctr">
                    <a:lnL>
                      <a:noFill/>
                    </a:lnL>
                    <a:lnR>
                      <a:noFill/>
                    </a:lnR>
                    <a:lnT>
                      <a:noFill/>
                    </a:lnT>
                    <a:lnB>
                      <a:noFill/>
                    </a:lnB>
                    <a:solidFill>
                      <a:srgbClr val="FFFFFF"/>
                    </a:solidFill>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r>
              <a:tr h="495238">
                <a:tc gridSpan="2">
                  <a:txBody>
                    <a:bodyPr/>
                    <a:lstStyle/>
                    <a:p>
                      <a:pPr algn="l" fontAlgn="ctr"/>
                      <a:r>
                        <a:rPr lang="nl-NL" sz="1200" b="0" i="0" u="none" strike="noStrike" dirty="0">
                          <a:latin typeface="Verdana"/>
                        </a:rPr>
                        <a:t>Leeftijd </a:t>
                      </a:r>
                      <a:r>
                        <a:rPr lang="nl-NL" sz="1200" b="1" i="0" u="none" strike="noStrike" dirty="0">
                          <a:latin typeface="Wingdings"/>
                        </a:rPr>
                        <a:t>à</a:t>
                      </a:r>
                      <a:endParaRPr lang="nl-NL" sz="1200" b="0" i="0" u="none" strike="noStrike" dirty="0">
                        <a:latin typeface="Verdana"/>
                      </a:endParaRPr>
                    </a:p>
                  </a:txBody>
                  <a:tcPr marL="9525" marR="9525" marT="9525" marB="0" anchor="ctr">
                    <a:lnL>
                      <a:noFill/>
                    </a:lnL>
                    <a:lnR>
                      <a:noFill/>
                    </a:lnR>
                    <a:lnT>
                      <a:noFill/>
                    </a:lnT>
                    <a:lnB>
                      <a:noFill/>
                    </a:lnB>
                    <a:solidFill>
                      <a:srgbClr val="FFFFFF"/>
                    </a:solidFill>
                  </a:tcPr>
                </a:tc>
                <a:tc hMerge="1">
                  <a:txBody>
                    <a:bodyPr/>
                    <a:lstStyle/>
                    <a:p>
                      <a:endParaRPr lang="nl-NL"/>
                    </a:p>
                  </a:txBody>
                  <a:tcPr/>
                </a:tc>
                <a:tc>
                  <a:txBody>
                    <a:bodyPr/>
                    <a:lstStyle/>
                    <a:p>
                      <a:pPr algn="ctr" fontAlgn="ctr"/>
                      <a:r>
                        <a:rPr lang="nl-NL" sz="1200" b="1" i="0" u="none" strike="noStrike">
                          <a:latin typeface="Verdana"/>
                        </a:rPr>
                        <a:t>5</a:t>
                      </a:r>
                    </a:p>
                  </a:txBody>
                  <a:tcPr marL="9525" marR="9525" marT="9525" marB="0" anchor="ctr">
                    <a:lnL>
                      <a:noFill/>
                    </a:lnL>
                    <a:lnR w="6350" cap="flat" cmpd="sng" algn="ctr">
                      <a:solidFill>
                        <a:srgbClr val="5A5A5A"/>
                      </a:solidFill>
                      <a:prstDash val="solid"/>
                      <a:round/>
                      <a:headEnd type="none" w="med" len="med"/>
                      <a:tailEnd type="none" w="med" len="med"/>
                    </a:lnR>
                    <a:lnT>
                      <a:noFill/>
                    </a:lnT>
                    <a:lnB w="6350" cap="flat" cmpd="sng" algn="ctr">
                      <a:solidFill>
                        <a:srgbClr val="5A5A5A"/>
                      </a:solidFill>
                      <a:prstDash val="solid"/>
                      <a:round/>
                      <a:headEnd type="none" w="med" len="med"/>
                      <a:tailEnd type="none" w="med" len="med"/>
                    </a:lnB>
                    <a:solidFill>
                      <a:srgbClr val="FFFFFF"/>
                    </a:solidFill>
                  </a:tcPr>
                </a:tc>
                <a:tc>
                  <a:txBody>
                    <a:bodyPr/>
                    <a:lstStyle/>
                    <a:p>
                      <a:pPr algn="ctr" fontAlgn="ctr"/>
                      <a:r>
                        <a:rPr lang="nl-NL" sz="1200" b="1" i="0" u="none" strike="noStrike">
                          <a:latin typeface="Verdana"/>
                        </a:rPr>
                        <a:t>6</a:t>
                      </a:r>
                    </a:p>
                  </a:txBody>
                  <a:tcPr marL="9525" marR="9525" marT="9525" marB="0" anchor="ctr">
                    <a:lnL w="6350" cap="flat" cmpd="sng" algn="ctr">
                      <a:solidFill>
                        <a:srgbClr val="5A5A5A"/>
                      </a:solidFill>
                      <a:prstDash val="solid"/>
                      <a:round/>
                      <a:headEnd type="none" w="med" len="med"/>
                      <a:tailEnd type="none" w="med" len="med"/>
                    </a:lnL>
                    <a:lnR w="6350" cap="flat" cmpd="sng" algn="ctr">
                      <a:solidFill>
                        <a:srgbClr val="5A5A5A"/>
                      </a:solidFill>
                      <a:prstDash val="solid"/>
                      <a:round/>
                      <a:headEnd type="none" w="med" len="med"/>
                      <a:tailEnd type="none" w="med" len="med"/>
                    </a:lnR>
                    <a:lnT>
                      <a:noFill/>
                    </a:lnT>
                    <a:lnB w="6350" cap="flat" cmpd="sng" algn="ctr">
                      <a:solidFill>
                        <a:srgbClr val="5A5A5A"/>
                      </a:solidFill>
                      <a:prstDash val="solid"/>
                      <a:round/>
                      <a:headEnd type="none" w="med" len="med"/>
                      <a:tailEnd type="none" w="med" len="med"/>
                    </a:lnB>
                    <a:solidFill>
                      <a:srgbClr val="FFFFFF"/>
                    </a:solidFill>
                  </a:tcPr>
                </a:tc>
                <a:tc>
                  <a:txBody>
                    <a:bodyPr/>
                    <a:lstStyle/>
                    <a:p>
                      <a:pPr algn="ctr" fontAlgn="ctr"/>
                      <a:r>
                        <a:rPr lang="nl-NL" sz="1200" b="1" i="0" u="none" strike="noStrike">
                          <a:latin typeface="Verdana"/>
                        </a:rPr>
                        <a:t>7</a:t>
                      </a:r>
                    </a:p>
                  </a:txBody>
                  <a:tcPr marL="9525" marR="9525" marT="9525" marB="0" anchor="ctr">
                    <a:lnL w="6350" cap="flat" cmpd="sng" algn="ctr">
                      <a:solidFill>
                        <a:srgbClr val="5A5A5A"/>
                      </a:solidFill>
                      <a:prstDash val="solid"/>
                      <a:round/>
                      <a:headEnd type="none" w="med" len="med"/>
                      <a:tailEnd type="none" w="med" len="med"/>
                    </a:lnL>
                    <a:lnR w="6350" cap="flat" cmpd="sng" algn="ctr">
                      <a:solidFill>
                        <a:srgbClr val="5A5A5A"/>
                      </a:solidFill>
                      <a:prstDash val="solid"/>
                      <a:round/>
                      <a:headEnd type="none" w="med" len="med"/>
                      <a:tailEnd type="none" w="med" len="med"/>
                    </a:lnR>
                    <a:lnT>
                      <a:noFill/>
                    </a:lnT>
                    <a:lnB w="6350" cap="flat" cmpd="sng" algn="ctr">
                      <a:solidFill>
                        <a:srgbClr val="5A5A5A"/>
                      </a:solidFill>
                      <a:prstDash val="solid"/>
                      <a:round/>
                      <a:headEnd type="none" w="med" len="med"/>
                      <a:tailEnd type="none" w="med" len="med"/>
                    </a:lnB>
                    <a:solidFill>
                      <a:srgbClr val="FFFFFF"/>
                    </a:solidFill>
                  </a:tcPr>
                </a:tc>
                <a:tc>
                  <a:txBody>
                    <a:bodyPr/>
                    <a:lstStyle/>
                    <a:p>
                      <a:pPr algn="ctr" fontAlgn="ctr"/>
                      <a:r>
                        <a:rPr lang="nl-NL" sz="1200" b="1" i="0" u="none" strike="noStrike">
                          <a:latin typeface="Verdana"/>
                        </a:rPr>
                        <a:t>8</a:t>
                      </a:r>
                    </a:p>
                  </a:txBody>
                  <a:tcPr marL="9525" marR="9525" marT="9525" marB="0" anchor="ctr">
                    <a:lnL w="6350" cap="flat" cmpd="sng" algn="ctr">
                      <a:solidFill>
                        <a:srgbClr val="5A5A5A"/>
                      </a:solidFill>
                      <a:prstDash val="solid"/>
                      <a:round/>
                      <a:headEnd type="none" w="med" len="med"/>
                      <a:tailEnd type="none" w="med" len="med"/>
                    </a:lnL>
                    <a:lnR w="6350" cap="flat" cmpd="sng" algn="ctr">
                      <a:solidFill>
                        <a:srgbClr val="5A5A5A"/>
                      </a:solidFill>
                      <a:prstDash val="solid"/>
                      <a:round/>
                      <a:headEnd type="none" w="med" len="med"/>
                      <a:tailEnd type="none" w="med" len="med"/>
                    </a:lnR>
                    <a:lnT>
                      <a:noFill/>
                    </a:lnT>
                    <a:lnB w="6350" cap="flat" cmpd="sng" algn="ctr">
                      <a:solidFill>
                        <a:srgbClr val="5A5A5A"/>
                      </a:solidFill>
                      <a:prstDash val="solid"/>
                      <a:round/>
                      <a:headEnd type="none" w="med" len="med"/>
                      <a:tailEnd type="none" w="med" len="med"/>
                    </a:lnB>
                    <a:solidFill>
                      <a:srgbClr val="FFFFFF"/>
                    </a:solidFill>
                  </a:tcPr>
                </a:tc>
                <a:tc>
                  <a:txBody>
                    <a:bodyPr/>
                    <a:lstStyle/>
                    <a:p>
                      <a:pPr algn="ctr" fontAlgn="ctr"/>
                      <a:r>
                        <a:rPr lang="nl-NL" sz="1200" b="1" i="0" u="none" strike="noStrike">
                          <a:latin typeface="Verdana"/>
                        </a:rPr>
                        <a:t>9</a:t>
                      </a:r>
                    </a:p>
                  </a:txBody>
                  <a:tcPr marL="9525" marR="9525" marT="9525" marB="0" anchor="ctr">
                    <a:lnL w="6350" cap="flat" cmpd="sng" algn="ctr">
                      <a:solidFill>
                        <a:srgbClr val="5A5A5A"/>
                      </a:solidFill>
                      <a:prstDash val="solid"/>
                      <a:round/>
                      <a:headEnd type="none" w="med" len="med"/>
                      <a:tailEnd type="none" w="med" len="med"/>
                    </a:lnL>
                    <a:lnR w="6350" cap="flat" cmpd="sng" algn="ctr">
                      <a:solidFill>
                        <a:srgbClr val="5A5A5A"/>
                      </a:solidFill>
                      <a:prstDash val="solid"/>
                      <a:round/>
                      <a:headEnd type="none" w="med" len="med"/>
                      <a:tailEnd type="none" w="med" len="med"/>
                    </a:lnR>
                    <a:lnT>
                      <a:noFill/>
                    </a:lnT>
                    <a:lnB w="6350" cap="flat" cmpd="sng" algn="ctr">
                      <a:solidFill>
                        <a:srgbClr val="5A5A5A"/>
                      </a:solidFill>
                      <a:prstDash val="solid"/>
                      <a:round/>
                      <a:headEnd type="none" w="med" len="med"/>
                      <a:tailEnd type="none" w="med" len="med"/>
                    </a:lnB>
                    <a:solidFill>
                      <a:srgbClr val="FFFFFF"/>
                    </a:solidFill>
                  </a:tcPr>
                </a:tc>
                <a:tc>
                  <a:txBody>
                    <a:bodyPr/>
                    <a:lstStyle/>
                    <a:p>
                      <a:pPr algn="ctr" fontAlgn="ctr"/>
                      <a:r>
                        <a:rPr lang="nl-NL" sz="1200" b="1" i="0" u="none" strike="noStrike">
                          <a:latin typeface="Verdana"/>
                        </a:rPr>
                        <a:t>10</a:t>
                      </a:r>
                    </a:p>
                  </a:txBody>
                  <a:tcPr marL="9525" marR="9525" marT="9525" marB="0" anchor="ctr">
                    <a:lnL w="6350" cap="flat" cmpd="sng" algn="ctr">
                      <a:solidFill>
                        <a:srgbClr val="5A5A5A"/>
                      </a:solidFill>
                      <a:prstDash val="solid"/>
                      <a:round/>
                      <a:headEnd type="none" w="med" len="med"/>
                      <a:tailEnd type="none" w="med" len="med"/>
                    </a:lnL>
                    <a:lnR w="6350" cap="flat" cmpd="sng" algn="ctr">
                      <a:solidFill>
                        <a:srgbClr val="5A5A5A"/>
                      </a:solidFill>
                      <a:prstDash val="solid"/>
                      <a:round/>
                      <a:headEnd type="none" w="med" len="med"/>
                      <a:tailEnd type="none" w="med" len="med"/>
                    </a:lnR>
                    <a:lnT>
                      <a:noFill/>
                    </a:lnT>
                    <a:lnB w="6350" cap="flat" cmpd="sng" algn="ctr">
                      <a:solidFill>
                        <a:srgbClr val="5A5A5A"/>
                      </a:solidFill>
                      <a:prstDash val="solid"/>
                      <a:round/>
                      <a:headEnd type="none" w="med" len="med"/>
                      <a:tailEnd type="none" w="med" len="med"/>
                    </a:lnB>
                    <a:solidFill>
                      <a:srgbClr val="FFFFFF"/>
                    </a:solidFill>
                  </a:tcPr>
                </a:tc>
                <a:tc>
                  <a:txBody>
                    <a:bodyPr/>
                    <a:lstStyle/>
                    <a:p>
                      <a:pPr algn="ctr" fontAlgn="ctr"/>
                      <a:r>
                        <a:rPr lang="nl-NL" sz="1200" b="1" i="0" u="none" strike="noStrike">
                          <a:latin typeface="Verdana"/>
                        </a:rPr>
                        <a:t>11</a:t>
                      </a:r>
                    </a:p>
                  </a:txBody>
                  <a:tcPr marL="9525" marR="9525" marT="9525" marB="0" anchor="ctr">
                    <a:lnL w="6350" cap="flat" cmpd="sng" algn="ctr">
                      <a:solidFill>
                        <a:srgbClr val="5A5A5A"/>
                      </a:solidFill>
                      <a:prstDash val="solid"/>
                      <a:round/>
                      <a:headEnd type="none" w="med" len="med"/>
                      <a:tailEnd type="none" w="med" len="med"/>
                    </a:lnL>
                    <a:lnR w="6350" cap="flat" cmpd="sng" algn="ctr">
                      <a:solidFill>
                        <a:srgbClr val="5A5A5A"/>
                      </a:solidFill>
                      <a:prstDash val="solid"/>
                      <a:round/>
                      <a:headEnd type="none" w="med" len="med"/>
                      <a:tailEnd type="none" w="med" len="med"/>
                    </a:lnR>
                    <a:lnT>
                      <a:noFill/>
                    </a:lnT>
                    <a:lnB w="6350" cap="flat" cmpd="sng" algn="ctr">
                      <a:solidFill>
                        <a:srgbClr val="5A5A5A"/>
                      </a:solidFill>
                      <a:prstDash val="solid"/>
                      <a:round/>
                      <a:headEnd type="none" w="med" len="med"/>
                      <a:tailEnd type="none" w="med" len="med"/>
                    </a:lnB>
                    <a:solidFill>
                      <a:srgbClr val="FFFFFF"/>
                    </a:solidFill>
                  </a:tcPr>
                </a:tc>
                <a:tc>
                  <a:txBody>
                    <a:bodyPr/>
                    <a:lstStyle/>
                    <a:p>
                      <a:pPr algn="ctr" fontAlgn="ctr"/>
                      <a:r>
                        <a:rPr lang="nl-NL" sz="1200" b="1" i="0" u="none" strike="noStrike">
                          <a:latin typeface="Verdana"/>
                        </a:rPr>
                        <a:t>12</a:t>
                      </a:r>
                    </a:p>
                  </a:txBody>
                  <a:tcPr marL="9525" marR="9525" marT="9525" marB="0" anchor="ctr">
                    <a:lnL w="6350" cap="flat" cmpd="sng" algn="ctr">
                      <a:solidFill>
                        <a:srgbClr val="5A5A5A"/>
                      </a:solidFill>
                      <a:prstDash val="solid"/>
                      <a:round/>
                      <a:headEnd type="none" w="med" len="med"/>
                      <a:tailEnd type="none" w="med" len="med"/>
                    </a:lnL>
                    <a:lnR w="6350" cap="flat" cmpd="sng" algn="ctr">
                      <a:solidFill>
                        <a:srgbClr val="5A5A5A"/>
                      </a:solidFill>
                      <a:prstDash val="solid"/>
                      <a:round/>
                      <a:headEnd type="none" w="med" len="med"/>
                      <a:tailEnd type="none" w="med" len="med"/>
                    </a:lnR>
                    <a:lnT>
                      <a:noFill/>
                    </a:lnT>
                    <a:lnB w="6350" cap="flat" cmpd="sng" algn="ctr">
                      <a:solidFill>
                        <a:srgbClr val="5A5A5A"/>
                      </a:solidFill>
                      <a:prstDash val="solid"/>
                      <a:round/>
                      <a:headEnd type="none" w="med" len="med"/>
                      <a:tailEnd type="none" w="med" len="med"/>
                    </a:lnB>
                    <a:solidFill>
                      <a:srgbClr val="FFFFFF"/>
                    </a:solidFill>
                  </a:tcPr>
                </a:tc>
                <a:tc>
                  <a:txBody>
                    <a:bodyPr/>
                    <a:lstStyle/>
                    <a:p>
                      <a:pPr algn="ctr" fontAlgn="ctr"/>
                      <a:r>
                        <a:rPr lang="nl-NL" sz="1200" b="1" i="0" u="none" strike="noStrike">
                          <a:latin typeface="Verdana"/>
                        </a:rPr>
                        <a:t>13</a:t>
                      </a:r>
                    </a:p>
                  </a:txBody>
                  <a:tcPr marL="9525" marR="9525" marT="9525" marB="0" anchor="ctr">
                    <a:lnL w="6350" cap="flat" cmpd="sng" algn="ctr">
                      <a:solidFill>
                        <a:srgbClr val="5A5A5A"/>
                      </a:solidFill>
                      <a:prstDash val="solid"/>
                      <a:round/>
                      <a:headEnd type="none" w="med" len="med"/>
                      <a:tailEnd type="none" w="med" len="med"/>
                    </a:lnL>
                    <a:lnR w="6350" cap="flat" cmpd="sng" algn="ctr">
                      <a:solidFill>
                        <a:srgbClr val="5A5A5A"/>
                      </a:solidFill>
                      <a:prstDash val="solid"/>
                      <a:round/>
                      <a:headEnd type="none" w="med" len="med"/>
                      <a:tailEnd type="none" w="med" len="med"/>
                    </a:lnR>
                    <a:lnT>
                      <a:noFill/>
                    </a:lnT>
                    <a:lnB w="6350" cap="flat" cmpd="sng" algn="ctr">
                      <a:solidFill>
                        <a:srgbClr val="5A5A5A"/>
                      </a:solidFill>
                      <a:prstDash val="solid"/>
                      <a:round/>
                      <a:headEnd type="none" w="med" len="med"/>
                      <a:tailEnd type="none" w="med" len="med"/>
                    </a:lnB>
                    <a:solidFill>
                      <a:srgbClr val="FFFFFF"/>
                    </a:solidFill>
                  </a:tcPr>
                </a:tc>
              </a:tr>
              <a:tr h="495238">
                <a:tc>
                  <a:txBody>
                    <a:bodyPr/>
                    <a:lstStyle/>
                    <a:p>
                      <a:pPr algn="l" fontAlgn="ctr"/>
                      <a:r>
                        <a:rPr lang="nl-NL" sz="1200" b="0" i="0" u="none" strike="noStrike">
                          <a:latin typeface="Verdana"/>
                        </a:rPr>
                        <a:t> </a:t>
                      </a:r>
                    </a:p>
                  </a:txBody>
                  <a:tcPr marL="9525" marR="9525" marT="9525" marB="0" anchor="ctr">
                    <a:lnL>
                      <a:noFill/>
                    </a:lnL>
                    <a:lnR>
                      <a:noFill/>
                    </a:lnR>
                    <a:lnT>
                      <a:noFill/>
                    </a:lnT>
                    <a:lnB>
                      <a:noFill/>
                    </a:lnB>
                    <a:solidFill>
                      <a:srgbClr val="FFFFFF"/>
                    </a:solidFill>
                  </a:tcPr>
                </a:tc>
                <a:tc>
                  <a:txBody>
                    <a:bodyPr/>
                    <a:lstStyle/>
                    <a:p>
                      <a:pPr algn="r" fontAlgn="ctr"/>
                      <a:r>
                        <a:rPr lang="nl-NL" sz="1200" b="0" i="0" u="none" strike="noStrike">
                          <a:latin typeface="Verdana"/>
                        </a:rPr>
                        <a:t>25%</a:t>
                      </a:r>
                    </a:p>
                  </a:txBody>
                  <a:tcPr marL="9525" marR="9525" marT="9525" marB="0" anchor="ctr">
                    <a:lnL>
                      <a:noFill/>
                    </a:lnL>
                    <a:lnR w="6350" cap="flat" cmpd="sng" algn="ctr">
                      <a:solidFill>
                        <a:srgbClr val="5A5A5A"/>
                      </a:solidFill>
                      <a:prstDash val="solid"/>
                      <a:round/>
                      <a:headEnd type="none" w="med" len="med"/>
                      <a:tailEnd type="none" w="med" len="med"/>
                    </a:lnR>
                    <a:lnT w="6350" cap="flat" cmpd="sng" algn="ctr">
                      <a:solidFill>
                        <a:srgbClr val="5A5A5A"/>
                      </a:solidFill>
                      <a:prstDash val="solid"/>
                      <a:round/>
                      <a:headEnd type="none" w="med" len="med"/>
                      <a:tailEnd type="none" w="med" len="med"/>
                    </a:lnT>
                    <a:lnB w="6350" cap="flat" cmpd="sng" algn="ctr">
                      <a:solidFill>
                        <a:srgbClr val="5A5A5A"/>
                      </a:solidFill>
                      <a:prstDash val="solid"/>
                      <a:round/>
                      <a:headEnd type="none" w="med" len="med"/>
                      <a:tailEnd type="none" w="med" len="med"/>
                    </a:lnB>
                    <a:solidFill>
                      <a:srgbClr val="FFFFFF"/>
                    </a:solidFill>
                  </a:tcPr>
                </a:tc>
                <a:tc>
                  <a:txBody>
                    <a:bodyPr/>
                    <a:lstStyle/>
                    <a:p>
                      <a:pPr algn="ctr" fontAlgn="ctr"/>
                      <a:r>
                        <a:rPr lang="nl-NL" sz="1400" b="0" i="0" u="none" strike="noStrike">
                          <a:solidFill>
                            <a:srgbClr val="000066"/>
                          </a:solidFill>
                          <a:latin typeface="Verdana"/>
                        </a:rPr>
                        <a:t>2</a:t>
                      </a:r>
                    </a:p>
                  </a:txBody>
                  <a:tcPr marL="9525" marR="9525" marT="9525" marB="0" anchor="ctr">
                    <a:lnL w="6350" cap="flat" cmpd="sng" algn="ctr">
                      <a:solidFill>
                        <a:srgbClr val="5A5A5A"/>
                      </a:solidFill>
                      <a:prstDash val="solid"/>
                      <a:round/>
                      <a:headEnd type="none" w="med" len="med"/>
                      <a:tailEnd type="none" w="med" len="med"/>
                    </a:lnL>
                    <a:lnR w="6350" cap="flat" cmpd="sng" algn="ctr">
                      <a:solidFill>
                        <a:srgbClr val="5A5A5A"/>
                      </a:solidFill>
                      <a:prstDash val="solid"/>
                      <a:round/>
                      <a:headEnd type="none" w="med" len="med"/>
                      <a:tailEnd type="none" w="med" len="med"/>
                    </a:lnR>
                    <a:lnT w="6350" cap="flat" cmpd="sng" algn="ctr">
                      <a:solidFill>
                        <a:srgbClr val="5A5A5A"/>
                      </a:solidFill>
                      <a:prstDash val="solid"/>
                      <a:round/>
                      <a:headEnd type="none" w="med" len="med"/>
                      <a:tailEnd type="none" w="med" len="med"/>
                    </a:lnT>
                    <a:lnB w="6350" cap="flat" cmpd="sng" algn="ctr">
                      <a:solidFill>
                        <a:srgbClr val="5A5A5A"/>
                      </a:solidFill>
                      <a:prstDash val="solid"/>
                      <a:round/>
                      <a:headEnd type="none" w="med" len="med"/>
                      <a:tailEnd type="none" w="med" len="med"/>
                    </a:lnB>
                    <a:solidFill>
                      <a:srgbClr val="6699FF"/>
                    </a:solidFill>
                  </a:tcPr>
                </a:tc>
                <a:tc>
                  <a:txBody>
                    <a:bodyPr/>
                    <a:lstStyle/>
                    <a:p>
                      <a:pPr algn="ctr" fontAlgn="ctr"/>
                      <a:r>
                        <a:rPr lang="nl-NL" sz="1400" b="0" i="0" u="none" strike="noStrike">
                          <a:solidFill>
                            <a:srgbClr val="000066"/>
                          </a:solidFill>
                          <a:latin typeface="Verdana"/>
                        </a:rPr>
                        <a:t>2</a:t>
                      </a:r>
                    </a:p>
                  </a:txBody>
                  <a:tcPr marL="9525" marR="9525" marT="9525" marB="0" anchor="ctr">
                    <a:lnL w="6350" cap="flat" cmpd="sng" algn="ctr">
                      <a:solidFill>
                        <a:srgbClr val="5A5A5A"/>
                      </a:solidFill>
                      <a:prstDash val="solid"/>
                      <a:round/>
                      <a:headEnd type="none" w="med" len="med"/>
                      <a:tailEnd type="none" w="med" len="med"/>
                    </a:lnL>
                    <a:lnR w="6350" cap="flat" cmpd="sng" algn="ctr">
                      <a:solidFill>
                        <a:srgbClr val="5A5A5A"/>
                      </a:solidFill>
                      <a:prstDash val="solid"/>
                      <a:round/>
                      <a:headEnd type="none" w="med" len="med"/>
                      <a:tailEnd type="none" w="med" len="med"/>
                    </a:lnR>
                    <a:lnT w="6350" cap="flat" cmpd="sng" algn="ctr">
                      <a:solidFill>
                        <a:srgbClr val="5A5A5A"/>
                      </a:solidFill>
                      <a:prstDash val="solid"/>
                      <a:round/>
                      <a:headEnd type="none" w="med" len="med"/>
                      <a:tailEnd type="none" w="med" len="med"/>
                    </a:lnT>
                    <a:lnB w="6350" cap="flat" cmpd="sng" algn="ctr">
                      <a:solidFill>
                        <a:srgbClr val="5A5A5A"/>
                      </a:solidFill>
                      <a:prstDash val="solid"/>
                      <a:round/>
                      <a:headEnd type="none" w="med" len="med"/>
                      <a:tailEnd type="none" w="med" len="med"/>
                    </a:lnB>
                    <a:solidFill>
                      <a:srgbClr val="6699FF"/>
                    </a:solidFill>
                  </a:tcPr>
                </a:tc>
                <a:tc>
                  <a:txBody>
                    <a:bodyPr/>
                    <a:lstStyle/>
                    <a:p>
                      <a:pPr algn="ctr" fontAlgn="ctr"/>
                      <a:r>
                        <a:rPr lang="nl-NL" sz="1400" b="0" i="0" u="none" strike="noStrike">
                          <a:solidFill>
                            <a:srgbClr val="000066"/>
                          </a:solidFill>
                          <a:latin typeface="Verdana"/>
                        </a:rPr>
                        <a:t>3</a:t>
                      </a:r>
                    </a:p>
                  </a:txBody>
                  <a:tcPr marL="9525" marR="9525" marT="9525" marB="0" anchor="ctr">
                    <a:lnL w="6350" cap="flat" cmpd="sng" algn="ctr">
                      <a:solidFill>
                        <a:srgbClr val="5A5A5A"/>
                      </a:solidFill>
                      <a:prstDash val="solid"/>
                      <a:round/>
                      <a:headEnd type="none" w="med" len="med"/>
                      <a:tailEnd type="none" w="med" len="med"/>
                    </a:lnL>
                    <a:lnR w="6350" cap="flat" cmpd="sng" algn="ctr">
                      <a:solidFill>
                        <a:srgbClr val="5A5A5A"/>
                      </a:solidFill>
                      <a:prstDash val="solid"/>
                      <a:round/>
                      <a:headEnd type="none" w="med" len="med"/>
                      <a:tailEnd type="none" w="med" len="med"/>
                    </a:lnR>
                    <a:lnT w="6350" cap="flat" cmpd="sng" algn="ctr">
                      <a:solidFill>
                        <a:srgbClr val="5A5A5A"/>
                      </a:solidFill>
                      <a:prstDash val="solid"/>
                      <a:round/>
                      <a:headEnd type="none" w="med" len="med"/>
                      <a:tailEnd type="none" w="med" len="med"/>
                    </a:lnT>
                    <a:lnB w="6350" cap="flat" cmpd="sng" algn="ctr">
                      <a:solidFill>
                        <a:srgbClr val="5A5A5A"/>
                      </a:solidFill>
                      <a:prstDash val="solid"/>
                      <a:round/>
                      <a:headEnd type="none" w="med" len="med"/>
                      <a:tailEnd type="none" w="med" len="med"/>
                    </a:lnB>
                    <a:solidFill>
                      <a:srgbClr val="6699FF"/>
                    </a:solidFill>
                  </a:tcPr>
                </a:tc>
                <a:tc>
                  <a:txBody>
                    <a:bodyPr/>
                    <a:lstStyle/>
                    <a:p>
                      <a:pPr algn="ctr" fontAlgn="ctr"/>
                      <a:r>
                        <a:rPr lang="nl-NL" sz="1400" b="0" i="0" u="none" strike="noStrike" dirty="0">
                          <a:solidFill>
                            <a:srgbClr val="000066"/>
                          </a:solidFill>
                          <a:latin typeface="Verdana"/>
                        </a:rPr>
                        <a:t>4</a:t>
                      </a:r>
                    </a:p>
                  </a:txBody>
                  <a:tcPr marL="9525" marR="9525" marT="9525" marB="0" anchor="ctr">
                    <a:lnL w="6350" cap="flat" cmpd="sng" algn="ctr">
                      <a:solidFill>
                        <a:srgbClr val="5A5A5A"/>
                      </a:solidFill>
                      <a:prstDash val="solid"/>
                      <a:round/>
                      <a:headEnd type="none" w="med" len="med"/>
                      <a:tailEnd type="none" w="med" len="med"/>
                    </a:lnL>
                    <a:lnR w="6350" cap="flat" cmpd="sng" algn="ctr">
                      <a:solidFill>
                        <a:srgbClr val="5A5A5A"/>
                      </a:solidFill>
                      <a:prstDash val="solid"/>
                      <a:round/>
                      <a:headEnd type="none" w="med" len="med"/>
                      <a:tailEnd type="none" w="med" len="med"/>
                    </a:lnR>
                    <a:lnT w="6350" cap="flat" cmpd="sng" algn="ctr">
                      <a:solidFill>
                        <a:srgbClr val="5A5A5A"/>
                      </a:solidFill>
                      <a:prstDash val="solid"/>
                      <a:round/>
                      <a:headEnd type="none" w="med" len="med"/>
                      <a:tailEnd type="none" w="med" len="med"/>
                    </a:lnT>
                    <a:lnB w="6350" cap="flat" cmpd="sng" algn="ctr">
                      <a:solidFill>
                        <a:srgbClr val="5A5A5A"/>
                      </a:solidFill>
                      <a:prstDash val="solid"/>
                      <a:round/>
                      <a:headEnd type="none" w="med" len="med"/>
                      <a:tailEnd type="none" w="med" len="med"/>
                    </a:lnB>
                    <a:solidFill>
                      <a:srgbClr val="6699FF"/>
                    </a:solidFill>
                  </a:tcPr>
                </a:tc>
                <a:tc>
                  <a:txBody>
                    <a:bodyPr/>
                    <a:lstStyle/>
                    <a:p>
                      <a:pPr algn="ctr" fontAlgn="ctr"/>
                      <a:r>
                        <a:rPr lang="nl-NL" sz="1400" b="0" i="0" u="none" strike="noStrike" dirty="0">
                          <a:solidFill>
                            <a:srgbClr val="000066"/>
                          </a:solidFill>
                          <a:latin typeface="Verdana"/>
                        </a:rPr>
                        <a:t>5</a:t>
                      </a:r>
                    </a:p>
                  </a:txBody>
                  <a:tcPr marL="9525" marR="9525" marT="9525" marB="0" anchor="ctr">
                    <a:lnL w="6350" cap="flat" cmpd="sng" algn="ctr">
                      <a:solidFill>
                        <a:srgbClr val="5A5A5A"/>
                      </a:solidFill>
                      <a:prstDash val="solid"/>
                      <a:round/>
                      <a:headEnd type="none" w="med" len="med"/>
                      <a:tailEnd type="none" w="med" len="med"/>
                    </a:lnL>
                    <a:lnR w="6350" cap="flat" cmpd="sng" algn="ctr">
                      <a:solidFill>
                        <a:srgbClr val="5A5A5A"/>
                      </a:solidFill>
                      <a:prstDash val="solid"/>
                      <a:round/>
                      <a:headEnd type="none" w="med" len="med"/>
                      <a:tailEnd type="none" w="med" len="med"/>
                    </a:lnR>
                    <a:lnT w="6350" cap="flat" cmpd="sng" algn="ctr">
                      <a:solidFill>
                        <a:srgbClr val="5A5A5A"/>
                      </a:solidFill>
                      <a:prstDash val="solid"/>
                      <a:round/>
                      <a:headEnd type="none" w="med" len="med"/>
                      <a:tailEnd type="none" w="med" len="med"/>
                    </a:lnT>
                    <a:lnB w="6350" cap="flat" cmpd="sng" algn="ctr">
                      <a:solidFill>
                        <a:srgbClr val="5A5A5A"/>
                      </a:solidFill>
                      <a:prstDash val="solid"/>
                      <a:round/>
                      <a:headEnd type="none" w="med" len="med"/>
                      <a:tailEnd type="none" w="med" len="med"/>
                    </a:lnB>
                    <a:solidFill>
                      <a:srgbClr val="6699FF"/>
                    </a:solidFill>
                  </a:tcPr>
                </a:tc>
                <a:tc>
                  <a:txBody>
                    <a:bodyPr/>
                    <a:lstStyle/>
                    <a:p>
                      <a:pPr algn="ctr" fontAlgn="ctr"/>
                      <a:r>
                        <a:rPr lang="nl-NL" sz="1400" b="0" i="0" u="none" strike="noStrike">
                          <a:solidFill>
                            <a:srgbClr val="000066"/>
                          </a:solidFill>
                          <a:latin typeface="Verdana"/>
                        </a:rPr>
                        <a:t>6</a:t>
                      </a:r>
                    </a:p>
                  </a:txBody>
                  <a:tcPr marL="9525" marR="9525" marT="9525" marB="0" anchor="ctr">
                    <a:lnL w="6350" cap="flat" cmpd="sng" algn="ctr">
                      <a:solidFill>
                        <a:srgbClr val="5A5A5A"/>
                      </a:solidFill>
                      <a:prstDash val="solid"/>
                      <a:round/>
                      <a:headEnd type="none" w="med" len="med"/>
                      <a:tailEnd type="none" w="med" len="med"/>
                    </a:lnL>
                    <a:lnR w="6350" cap="flat" cmpd="sng" algn="ctr">
                      <a:solidFill>
                        <a:srgbClr val="5A5A5A"/>
                      </a:solidFill>
                      <a:prstDash val="solid"/>
                      <a:round/>
                      <a:headEnd type="none" w="med" len="med"/>
                      <a:tailEnd type="none" w="med" len="med"/>
                    </a:lnR>
                    <a:lnT w="6350" cap="flat" cmpd="sng" algn="ctr">
                      <a:solidFill>
                        <a:srgbClr val="5A5A5A"/>
                      </a:solidFill>
                      <a:prstDash val="solid"/>
                      <a:round/>
                      <a:headEnd type="none" w="med" len="med"/>
                      <a:tailEnd type="none" w="med" len="med"/>
                    </a:lnT>
                    <a:lnB w="6350" cap="flat" cmpd="sng" algn="ctr">
                      <a:solidFill>
                        <a:srgbClr val="5A5A5A"/>
                      </a:solidFill>
                      <a:prstDash val="solid"/>
                      <a:round/>
                      <a:headEnd type="none" w="med" len="med"/>
                      <a:tailEnd type="none" w="med" len="med"/>
                    </a:lnB>
                    <a:solidFill>
                      <a:srgbClr val="6699FF"/>
                    </a:solidFill>
                  </a:tcPr>
                </a:tc>
                <a:tc>
                  <a:txBody>
                    <a:bodyPr/>
                    <a:lstStyle/>
                    <a:p>
                      <a:pPr algn="ctr" fontAlgn="ctr"/>
                      <a:r>
                        <a:rPr lang="nl-NL" sz="1400" b="0" i="0" u="none" strike="noStrike">
                          <a:solidFill>
                            <a:srgbClr val="000066"/>
                          </a:solidFill>
                          <a:latin typeface="Verdana"/>
                        </a:rPr>
                        <a:t>7</a:t>
                      </a:r>
                    </a:p>
                  </a:txBody>
                  <a:tcPr marL="9525" marR="9525" marT="9525" marB="0" anchor="ctr">
                    <a:lnL w="6350" cap="flat" cmpd="sng" algn="ctr">
                      <a:solidFill>
                        <a:srgbClr val="5A5A5A"/>
                      </a:solidFill>
                      <a:prstDash val="solid"/>
                      <a:round/>
                      <a:headEnd type="none" w="med" len="med"/>
                      <a:tailEnd type="none" w="med" len="med"/>
                    </a:lnL>
                    <a:lnR w="6350" cap="flat" cmpd="sng" algn="ctr">
                      <a:solidFill>
                        <a:srgbClr val="5A5A5A"/>
                      </a:solidFill>
                      <a:prstDash val="solid"/>
                      <a:round/>
                      <a:headEnd type="none" w="med" len="med"/>
                      <a:tailEnd type="none" w="med" len="med"/>
                    </a:lnR>
                    <a:lnT w="6350" cap="flat" cmpd="sng" algn="ctr">
                      <a:solidFill>
                        <a:srgbClr val="5A5A5A"/>
                      </a:solidFill>
                      <a:prstDash val="solid"/>
                      <a:round/>
                      <a:headEnd type="none" w="med" len="med"/>
                      <a:tailEnd type="none" w="med" len="med"/>
                    </a:lnT>
                    <a:lnB w="6350" cap="flat" cmpd="sng" algn="ctr">
                      <a:solidFill>
                        <a:srgbClr val="5A5A5A"/>
                      </a:solidFill>
                      <a:prstDash val="solid"/>
                      <a:round/>
                      <a:headEnd type="none" w="med" len="med"/>
                      <a:tailEnd type="none" w="med" len="med"/>
                    </a:lnB>
                    <a:solidFill>
                      <a:srgbClr val="6699FF"/>
                    </a:solidFill>
                  </a:tcPr>
                </a:tc>
                <a:tc>
                  <a:txBody>
                    <a:bodyPr/>
                    <a:lstStyle/>
                    <a:p>
                      <a:pPr algn="ctr" fontAlgn="ctr"/>
                      <a:r>
                        <a:rPr lang="nl-NL" sz="1400" b="0" i="0" u="none" strike="noStrike">
                          <a:solidFill>
                            <a:srgbClr val="000066"/>
                          </a:solidFill>
                          <a:latin typeface="Verdana"/>
                        </a:rPr>
                        <a:t>8</a:t>
                      </a:r>
                    </a:p>
                  </a:txBody>
                  <a:tcPr marL="9525" marR="9525" marT="9525" marB="0" anchor="ctr">
                    <a:lnL w="6350" cap="flat" cmpd="sng" algn="ctr">
                      <a:solidFill>
                        <a:srgbClr val="5A5A5A"/>
                      </a:solidFill>
                      <a:prstDash val="solid"/>
                      <a:round/>
                      <a:headEnd type="none" w="med" len="med"/>
                      <a:tailEnd type="none" w="med" len="med"/>
                    </a:lnL>
                    <a:lnR w="6350" cap="flat" cmpd="sng" algn="ctr">
                      <a:solidFill>
                        <a:srgbClr val="5A5A5A"/>
                      </a:solidFill>
                      <a:prstDash val="solid"/>
                      <a:round/>
                      <a:headEnd type="none" w="med" len="med"/>
                      <a:tailEnd type="none" w="med" len="med"/>
                    </a:lnR>
                    <a:lnT w="6350" cap="flat" cmpd="sng" algn="ctr">
                      <a:solidFill>
                        <a:srgbClr val="5A5A5A"/>
                      </a:solidFill>
                      <a:prstDash val="solid"/>
                      <a:round/>
                      <a:headEnd type="none" w="med" len="med"/>
                      <a:tailEnd type="none" w="med" len="med"/>
                    </a:lnT>
                    <a:lnB w="6350" cap="flat" cmpd="sng" algn="ctr">
                      <a:solidFill>
                        <a:srgbClr val="5A5A5A"/>
                      </a:solidFill>
                      <a:prstDash val="solid"/>
                      <a:round/>
                      <a:headEnd type="none" w="med" len="med"/>
                      <a:tailEnd type="none" w="med" len="med"/>
                    </a:lnB>
                    <a:solidFill>
                      <a:srgbClr val="6699FF"/>
                    </a:solidFill>
                  </a:tcPr>
                </a:tc>
                <a:tc>
                  <a:txBody>
                    <a:bodyPr/>
                    <a:lstStyle/>
                    <a:p>
                      <a:pPr algn="ctr" fontAlgn="ctr"/>
                      <a:r>
                        <a:rPr lang="nl-NL" sz="1400" b="0" i="0" u="none" strike="noStrike">
                          <a:solidFill>
                            <a:srgbClr val="000066"/>
                          </a:solidFill>
                          <a:latin typeface="Verdana"/>
                        </a:rPr>
                        <a:t>8</a:t>
                      </a:r>
                    </a:p>
                  </a:txBody>
                  <a:tcPr marL="9525" marR="9525" marT="9525" marB="0" anchor="ctr">
                    <a:lnL w="6350" cap="flat" cmpd="sng" algn="ctr">
                      <a:solidFill>
                        <a:srgbClr val="5A5A5A"/>
                      </a:solidFill>
                      <a:prstDash val="solid"/>
                      <a:round/>
                      <a:headEnd type="none" w="med" len="med"/>
                      <a:tailEnd type="none" w="med" len="med"/>
                    </a:lnL>
                    <a:lnR w="6350" cap="flat" cmpd="sng" algn="ctr">
                      <a:solidFill>
                        <a:srgbClr val="5A5A5A"/>
                      </a:solidFill>
                      <a:prstDash val="solid"/>
                      <a:round/>
                      <a:headEnd type="none" w="med" len="med"/>
                      <a:tailEnd type="none" w="med" len="med"/>
                    </a:lnR>
                    <a:lnT w="6350" cap="flat" cmpd="sng" algn="ctr">
                      <a:solidFill>
                        <a:srgbClr val="5A5A5A"/>
                      </a:solidFill>
                      <a:prstDash val="solid"/>
                      <a:round/>
                      <a:headEnd type="none" w="med" len="med"/>
                      <a:tailEnd type="none" w="med" len="med"/>
                    </a:lnT>
                    <a:lnB w="6350" cap="flat" cmpd="sng" algn="ctr">
                      <a:solidFill>
                        <a:srgbClr val="5A5A5A"/>
                      </a:solidFill>
                      <a:prstDash val="solid"/>
                      <a:round/>
                      <a:headEnd type="none" w="med" len="med"/>
                      <a:tailEnd type="none" w="med" len="med"/>
                    </a:lnB>
                    <a:solidFill>
                      <a:srgbClr val="6699FF"/>
                    </a:solidFill>
                  </a:tcPr>
                </a:tc>
              </a:tr>
              <a:tr h="495238">
                <a:tc>
                  <a:txBody>
                    <a:bodyPr/>
                    <a:lstStyle/>
                    <a:p>
                      <a:pPr algn="l" fontAlgn="ctr"/>
                      <a:r>
                        <a:rPr lang="nl-NL" sz="1200" b="0" i="0" u="none" strike="noStrike">
                          <a:latin typeface="Verdana"/>
                        </a:rPr>
                        <a:t> </a:t>
                      </a:r>
                    </a:p>
                  </a:txBody>
                  <a:tcPr marL="9525" marR="9525" marT="9525" marB="0" anchor="ctr">
                    <a:lnL>
                      <a:noFill/>
                    </a:lnL>
                    <a:lnR>
                      <a:noFill/>
                    </a:lnR>
                    <a:lnT>
                      <a:noFill/>
                    </a:lnT>
                    <a:lnB>
                      <a:noFill/>
                    </a:lnB>
                    <a:solidFill>
                      <a:srgbClr val="FFFFFF"/>
                    </a:solidFill>
                  </a:tcPr>
                </a:tc>
                <a:tc>
                  <a:txBody>
                    <a:bodyPr/>
                    <a:lstStyle/>
                    <a:p>
                      <a:pPr algn="r" fontAlgn="ctr"/>
                      <a:r>
                        <a:rPr lang="nl-NL" sz="1200" b="0" i="0" u="none" strike="noStrike">
                          <a:latin typeface="Verdana"/>
                        </a:rPr>
                        <a:t>75%</a:t>
                      </a:r>
                    </a:p>
                  </a:txBody>
                  <a:tcPr marL="9525" marR="9525" marT="9525" marB="0" anchor="ctr">
                    <a:lnL>
                      <a:noFill/>
                    </a:lnL>
                    <a:lnR w="6350" cap="flat" cmpd="sng" algn="ctr">
                      <a:solidFill>
                        <a:srgbClr val="5A5A5A"/>
                      </a:solidFill>
                      <a:prstDash val="solid"/>
                      <a:round/>
                      <a:headEnd type="none" w="med" len="med"/>
                      <a:tailEnd type="none" w="med" len="med"/>
                    </a:lnR>
                    <a:lnT w="6350" cap="flat" cmpd="sng" algn="ctr">
                      <a:solidFill>
                        <a:srgbClr val="5A5A5A"/>
                      </a:solidFill>
                      <a:prstDash val="solid"/>
                      <a:round/>
                      <a:headEnd type="none" w="med" len="med"/>
                      <a:tailEnd type="none" w="med" len="med"/>
                    </a:lnT>
                    <a:lnB w="6350" cap="flat" cmpd="sng" algn="ctr">
                      <a:solidFill>
                        <a:srgbClr val="5A5A5A"/>
                      </a:solidFill>
                      <a:prstDash val="solid"/>
                      <a:round/>
                      <a:headEnd type="none" w="med" len="med"/>
                      <a:tailEnd type="none" w="med" len="med"/>
                    </a:lnB>
                    <a:solidFill>
                      <a:srgbClr val="FFFFFF"/>
                    </a:solidFill>
                  </a:tcPr>
                </a:tc>
                <a:tc>
                  <a:txBody>
                    <a:bodyPr/>
                    <a:lstStyle/>
                    <a:p>
                      <a:pPr algn="ctr" fontAlgn="ctr"/>
                      <a:r>
                        <a:rPr lang="nl-NL" sz="1400" b="0" i="0" u="none" strike="noStrike">
                          <a:solidFill>
                            <a:srgbClr val="003300"/>
                          </a:solidFill>
                          <a:latin typeface="Verdana"/>
                        </a:rPr>
                        <a:t>1</a:t>
                      </a:r>
                    </a:p>
                  </a:txBody>
                  <a:tcPr marL="9525" marR="9525" marT="9525" marB="0" anchor="ctr">
                    <a:lnL w="6350" cap="flat" cmpd="sng" algn="ctr">
                      <a:solidFill>
                        <a:srgbClr val="5A5A5A"/>
                      </a:solidFill>
                      <a:prstDash val="solid"/>
                      <a:round/>
                      <a:headEnd type="none" w="med" len="med"/>
                      <a:tailEnd type="none" w="med" len="med"/>
                    </a:lnL>
                    <a:lnR w="6350" cap="flat" cmpd="sng" algn="ctr">
                      <a:solidFill>
                        <a:srgbClr val="5A5A5A"/>
                      </a:solidFill>
                      <a:prstDash val="solid"/>
                      <a:round/>
                      <a:headEnd type="none" w="med" len="med"/>
                      <a:tailEnd type="none" w="med" len="med"/>
                    </a:lnR>
                    <a:lnT w="6350" cap="flat" cmpd="sng" algn="ctr">
                      <a:solidFill>
                        <a:srgbClr val="5A5A5A"/>
                      </a:solidFill>
                      <a:prstDash val="solid"/>
                      <a:round/>
                      <a:headEnd type="none" w="med" len="med"/>
                      <a:tailEnd type="none" w="med" len="med"/>
                    </a:lnT>
                    <a:lnB w="6350" cap="flat" cmpd="sng" algn="ctr">
                      <a:solidFill>
                        <a:srgbClr val="5A5A5A"/>
                      </a:solidFill>
                      <a:prstDash val="solid"/>
                      <a:round/>
                      <a:headEnd type="none" w="med" len="med"/>
                      <a:tailEnd type="none" w="med" len="med"/>
                    </a:lnB>
                    <a:solidFill>
                      <a:srgbClr val="66FF66"/>
                    </a:solidFill>
                  </a:tcPr>
                </a:tc>
                <a:tc>
                  <a:txBody>
                    <a:bodyPr/>
                    <a:lstStyle/>
                    <a:p>
                      <a:pPr algn="ctr" fontAlgn="ctr"/>
                      <a:r>
                        <a:rPr lang="nl-NL" sz="1400" b="0" i="0" u="none" strike="noStrike">
                          <a:solidFill>
                            <a:srgbClr val="003300"/>
                          </a:solidFill>
                          <a:latin typeface="Verdana"/>
                        </a:rPr>
                        <a:t>2</a:t>
                      </a:r>
                    </a:p>
                  </a:txBody>
                  <a:tcPr marL="9525" marR="9525" marT="9525" marB="0" anchor="ctr">
                    <a:lnL w="6350" cap="flat" cmpd="sng" algn="ctr">
                      <a:solidFill>
                        <a:srgbClr val="5A5A5A"/>
                      </a:solidFill>
                      <a:prstDash val="solid"/>
                      <a:round/>
                      <a:headEnd type="none" w="med" len="med"/>
                      <a:tailEnd type="none" w="med" len="med"/>
                    </a:lnL>
                    <a:lnR w="6350" cap="flat" cmpd="sng" algn="ctr">
                      <a:solidFill>
                        <a:srgbClr val="5A5A5A"/>
                      </a:solidFill>
                      <a:prstDash val="solid"/>
                      <a:round/>
                      <a:headEnd type="none" w="med" len="med"/>
                      <a:tailEnd type="none" w="med" len="med"/>
                    </a:lnR>
                    <a:lnT w="6350" cap="flat" cmpd="sng" algn="ctr">
                      <a:solidFill>
                        <a:srgbClr val="5A5A5A"/>
                      </a:solidFill>
                      <a:prstDash val="solid"/>
                      <a:round/>
                      <a:headEnd type="none" w="med" len="med"/>
                      <a:tailEnd type="none" w="med" len="med"/>
                    </a:lnT>
                    <a:lnB w="6350" cap="flat" cmpd="sng" algn="ctr">
                      <a:solidFill>
                        <a:srgbClr val="5A5A5A"/>
                      </a:solidFill>
                      <a:prstDash val="solid"/>
                      <a:round/>
                      <a:headEnd type="none" w="med" len="med"/>
                      <a:tailEnd type="none" w="med" len="med"/>
                    </a:lnB>
                    <a:solidFill>
                      <a:srgbClr val="66FF66"/>
                    </a:solidFill>
                  </a:tcPr>
                </a:tc>
                <a:tc>
                  <a:txBody>
                    <a:bodyPr/>
                    <a:lstStyle/>
                    <a:p>
                      <a:pPr algn="ctr" fontAlgn="ctr"/>
                      <a:r>
                        <a:rPr lang="nl-NL" sz="1400" b="0" i="0" u="none" strike="noStrike">
                          <a:solidFill>
                            <a:srgbClr val="003300"/>
                          </a:solidFill>
                          <a:latin typeface="Verdana"/>
                        </a:rPr>
                        <a:t>3</a:t>
                      </a:r>
                    </a:p>
                  </a:txBody>
                  <a:tcPr marL="9525" marR="9525" marT="9525" marB="0" anchor="ctr">
                    <a:lnL w="6350" cap="flat" cmpd="sng" algn="ctr">
                      <a:solidFill>
                        <a:srgbClr val="5A5A5A"/>
                      </a:solidFill>
                      <a:prstDash val="solid"/>
                      <a:round/>
                      <a:headEnd type="none" w="med" len="med"/>
                      <a:tailEnd type="none" w="med" len="med"/>
                    </a:lnL>
                    <a:lnR w="6350" cap="flat" cmpd="sng" algn="ctr">
                      <a:solidFill>
                        <a:srgbClr val="5A5A5A"/>
                      </a:solidFill>
                      <a:prstDash val="solid"/>
                      <a:round/>
                      <a:headEnd type="none" w="med" len="med"/>
                      <a:tailEnd type="none" w="med" len="med"/>
                    </a:lnR>
                    <a:lnT w="6350" cap="flat" cmpd="sng" algn="ctr">
                      <a:solidFill>
                        <a:srgbClr val="5A5A5A"/>
                      </a:solidFill>
                      <a:prstDash val="solid"/>
                      <a:round/>
                      <a:headEnd type="none" w="med" len="med"/>
                      <a:tailEnd type="none" w="med" len="med"/>
                    </a:lnT>
                    <a:lnB w="6350" cap="flat" cmpd="sng" algn="ctr">
                      <a:solidFill>
                        <a:srgbClr val="5A5A5A"/>
                      </a:solidFill>
                      <a:prstDash val="solid"/>
                      <a:round/>
                      <a:headEnd type="none" w="med" len="med"/>
                      <a:tailEnd type="none" w="med" len="med"/>
                    </a:lnB>
                    <a:solidFill>
                      <a:srgbClr val="66FF66"/>
                    </a:solidFill>
                  </a:tcPr>
                </a:tc>
                <a:tc>
                  <a:txBody>
                    <a:bodyPr/>
                    <a:lstStyle/>
                    <a:p>
                      <a:pPr algn="ctr" fontAlgn="ctr"/>
                      <a:r>
                        <a:rPr lang="nl-NL" sz="1400" b="0" i="0" u="none" strike="noStrike">
                          <a:solidFill>
                            <a:srgbClr val="003300"/>
                          </a:solidFill>
                          <a:latin typeface="Verdana"/>
                        </a:rPr>
                        <a:t>3</a:t>
                      </a:r>
                    </a:p>
                  </a:txBody>
                  <a:tcPr marL="9525" marR="9525" marT="9525" marB="0" anchor="ctr">
                    <a:lnL w="6350" cap="flat" cmpd="sng" algn="ctr">
                      <a:solidFill>
                        <a:srgbClr val="5A5A5A"/>
                      </a:solidFill>
                      <a:prstDash val="solid"/>
                      <a:round/>
                      <a:headEnd type="none" w="med" len="med"/>
                      <a:tailEnd type="none" w="med" len="med"/>
                    </a:lnL>
                    <a:lnR w="6350" cap="flat" cmpd="sng" algn="ctr">
                      <a:solidFill>
                        <a:srgbClr val="5A5A5A"/>
                      </a:solidFill>
                      <a:prstDash val="solid"/>
                      <a:round/>
                      <a:headEnd type="none" w="med" len="med"/>
                      <a:tailEnd type="none" w="med" len="med"/>
                    </a:lnR>
                    <a:lnT w="6350" cap="flat" cmpd="sng" algn="ctr">
                      <a:solidFill>
                        <a:srgbClr val="5A5A5A"/>
                      </a:solidFill>
                      <a:prstDash val="solid"/>
                      <a:round/>
                      <a:headEnd type="none" w="med" len="med"/>
                      <a:tailEnd type="none" w="med" len="med"/>
                    </a:lnT>
                    <a:lnB w="6350" cap="flat" cmpd="sng" algn="ctr">
                      <a:solidFill>
                        <a:srgbClr val="5A5A5A"/>
                      </a:solidFill>
                      <a:prstDash val="solid"/>
                      <a:round/>
                      <a:headEnd type="none" w="med" len="med"/>
                      <a:tailEnd type="none" w="med" len="med"/>
                    </a:lnB>
                    <a:solidFill>
                      <a:srgbClr val="66FF66"/>
                    </a:solidFill>
                  </a:tcPr>
                </a:tc>
                <a:tc>
                  <a:txBody>
                    <a:bodyPr/>
                    <a:lstStyle/>
                    <a:p>
                      <a:pPr algn="ctr" fontAlgn="ctr"/>
                      <a:r>
                        <a:rPr lang="nl-NL" sz="1400" b="0" i="0" u="none" strike="noStrike">
                          <a:solidFill>
                            <a:srgbClr val="003300"/>
                          </a:solidFill>
                          <a:latin typeface="Verdana"/>
                        </a:rPr>
                        <a:t>4</a:t>
                      </a:r>
                    </a:p>
                  </a:txBody>
                  <a:tcPr marL="9525" marR="9525" marT="9525" marB="0" anchor="ctr">
                    <a:lnL w="6350" cap="flat" cmpd="sng" algn="ctr">
                      <a:solidFill>
                        <a:srgbClr val="5A5A5A"/>
                      </a:solidFill>
                      <a:prstDash val="solid"/>
                      <a:round/>
                      <a:headEnd type="none" w="med" len="med"/>
                      <a:tailEnd type="none" w="med" len="med"/>
                    </a:lnL>
                    <a:lnR w="6350" cap="flat" cmpd="sng" algn="ctr">
                      <a:solidFill>
                        <a:srgbClr val="5A5A5A"/>
                      </a:solidFill>
                      <a:prstDash val="solid"/>
                      <a:round/>
                      <a:headEnd type="none" w="med" len="med"/>
                      <a:tailEnd type="none" w="med" len="med"/>
                    </a:lnR>
                    <a:lnT w="6350" cap="flat" cmpd="sng" algn="ctr">
                      <a:solidFill>
                        <a:srgbClr val="5A5A5A"/>
                      </a:solidFill>
                      <a:prstDash val="solid"/>
                      <a:round/>
                      <a:headEnd type="none" w="med" len="med"/>
                      <a:tailEnd type="none" w="med" len="med"/>
                    </a:lnT>
                    <a:lnB w="6350" cap="flat" cmpd="sng" algn="ctr">
                      <a:solidFill>
                        <a:srgbClr val="5A5A5A"/>
                      </a:solidFill>
                      <a:prstDash val="solid"/>
                      <a:round/>
                      <a:headEnd type="none" w="med" len="med"/>
                      <a:tailEnd type="none" w="med" len="med"/>
                    </a:lnB>
                    <a:solidFill>
                      <a:srgbClr val="66FF66"/>
                    </a:solidFill>
                  </a:tcPr>
                </a:tc>
                <a:tc>
                  <a:txBody>
                    <a:bodyPr/>
                    <a:lstStyle/>
                    <a:p>
                      <a:pPr algn="ctr" fontAlgn="ctr"/>
                      <a:r>
                        <a:rPr lang="nl-NL" sz="1400" b="0" i="0" u="none" strike="noStrike">
                          <a:solidFill>
                            <a:srgbClr val="003300"/>
                          </a:solidFill>
                          <a:latin typeface="Verdana"/>
                        </a:rPr>
                        <a:t>5</a:t>
                      </a:r>
                    </a:p>
                  </a:txBody>
                  <a:tcPr marL="9525" marR="9525" marT="9525" marB="0" anchor="ctr">
                    <a:lnL w="6350" cap="flat" cmpd="sng" algn="ctr">
                      <a:solidFill>
                        <a:srgbClr val="5A5A5A"/>
                      </a:solidFill>
                      <a:prstDash val="solid"/>
                      <a:round/>
                      <a:headEnd type="none" w="med" len="med"/>
                      <a:tailEnd type="none" w="med" len="med"/>
                    </a:lnL>
                    <a:lnR w="6350" cap="flat" cmpd="sng" algn="ctr">
                      <a:solidFill>
                        <a:srgbClr val="5A5A5A"/>
                      </a:solidFill>
                      <a:prstDash val="solid"/>
                      <a:round/>
                      <a:headEnd type="none" w="med" len="med"/>
                      <a:tailEnd type="none" w="med" len="med"/>
                    </a:lnR>
                    <a:lnT w="6350" cap="flat" cmpd="sng" algn="ctr">
                      <a:solidFill>
                        <a:srgbClr val="5A5A5A"/>
                      </a:solidFill>
                      <a:prstDash val="solid"/>
                      <a:round/>
                      <a:headEnd type="none" w="med" len="med"/>
                      <a:tailEnd type="none" w="med" len="med"/>
                    </a:lnT>
                    <a:lnB w="6350" cap="flat" cmpd="sng" algn="ctr">
                      <a:solidFill>
                        <a:srgbClr val="5A5A5A"/>
                      </a:solidFill>
                      <a:prstDash val="solid"/>
                      <a:round/>
                      <a:headEnd type="none" w="med" len="med"/>
                      <a:tailEnd type="none" w="med" len="med"/>
                    </a:lnB>
                    <a:solidFill>
                      <a:srgbClr val="66FF66"/>
                    </a:solidFill>
                  </a:tcPr>
                </a:tc>
                <a:tc>
                  <a:txBody>
                    <a:bodyPr/>
                    <a:lstStyle/>
                    <a:p>
                      <a:pPr algn="ctr" fontAlgn="ctr"/>
                      <a:r>
                        <a:rPr lang="nl-NL" sz="1400" b="0" i="0" u="none" strike="noStrike">
                          <a:solidFill>
                            <a:srgbClr val="003300"/>
                          </a:solidFill>
                          <a:latin typeface="Verdana"/>
                        </a:rPr>
                        <a:t>6</a:t>
                      </a:r>
                    </a:p>
                  </a:txBody>
                  <a:tcPr marL="9525" marR="9525" marT="9525" marB="0" anchor="ctr">
                    <a:lnL w="6350" cap="flat" cmpd="sng" algn="ctr">
                      <a:solidFill>
                        <a:srgbClr val="5A5A5A"/>
                      </a:solidFill>
                      <a:prstDash val="solid"/>
                      <a:round/>
                      <a:headEnd type="none" w="med" len="med"/>
                      <a:tailEnd type="none" w="med" len="med"/>
                    </a:lnL>
                    <a:lnR w="6350" cap="flat" cmpd="sng" algn="ctr">
                      <a:solidFill>
                        <a:srgbClr val="5A5A5A"/>
                      </a:solidFill>
                      <a:prstDash val="solid"/>
                      <a:round/>
                      <a:headEnd type="none" w="med" len="med"/>
                      <a:tailEnd type="none" w="med" len="med"/>
                    </a:lnR>
                    <a:lnT w="6350" cap="flat" cmpd="sng" algn="ctr">
                      <a:solidFill>
                        <a:srgbClr val="5A5A5A"/>
                      </a:solidFill>
                      <a:prstDash val="solid"/>
                      <a:round/>
                      <a:headEnd type="none" w="med" len="med"/>
                      <a:tailEnd type="none" w="med" len="med"/>
                    </a:lnT>
                    <a:lnB w="6350" cap="flat" cmpd="sng" algn="ctr">
                      <a:solidFill>
                        <a:srgbClr val="5A5A5A"/>
                      </a:solidFill>
                      <a:prstDash val="solid"/>
                      <a:round/>
                      <a:headEnd type="none" w="med" len="med"/>
                      <a:tailEnd type="none" w="med" len="med"/>
                    </a:lnB>
                    <a:solidFill>
                      <a:srgbClr val="66FF66"/>
                    </a:solidFill>
                  </a:tcPr>
                </a:tc>
                <a:tc>
                  <a:txBody>
                    <a:bodyPr/>
                    <a:lstStyle/>
                    <a:p>
                      <a:pPr algn="ctr" fontAlgn="ctr"/>
                      <a:r>
                        <a:rPr lang="nl-NL" sz="1400" b="0" i="0" u="none" strike="noStrike">
                          <a:solidFill>
                            <a:srgbClr val="003300"/>
                          </a:solidFill>
                          <a:latin typeface="Verdana"/>
                        </a:rPr>
                        <a:t>7</a:t>
                      </a:r>
                    </a:p>
                  </a:txBody>
                  <a:tcPr marL="9525" marR="9525" marT="9525" marB="0" anchor="ctr">
                    <a:lnL w="6350" cap="flat" cmpd="sng" algn="ctr">
                      <a:solidFill>
                        <a:srgbClr val="5A5A5A"/>
                      </a:solidFill>
                      <a:prstDash val="solid"/>
                      <a:round/>
                      <a:headEnd type="none" w="med" len="med"/>
                      <a:tailEnd type="none" w="med" len="med"/>
                    </a:lnL>
                    <a:lnR w="6350" cap="flat" cmpd="sng" algn="ctr">
                      <a:solidFill>
                        <a:srgbClr val="5A5A5A"/>
                      </a:solidFill>
                      <a:prstDash val="solid"/>
                      <a:round/>
                      <a:headEnd type="none" w="med" len="med"/>
                      <a:tailEnd type="none" w="med" len="med"/>
                    </a:lnR>
                    <a:lnT w="6350" cap="flat" cmpd="sng" algn="ctr">
                      <a:solidFill>
                        <a:srgbClr val="5A5A5A"/>
                      </a:solidFill>
                      <a:prstDash val="solid"/>
                      <a:round/>
                      <a:headEnd type="none" w="med" len="med"/>
                      <a:tailEnd type="none" w="med" len="med"/>
                    </a:lnT>
                    <a:lnB w="6350" cap="flat" cmpd="sng" algn="ctr">
                      <a:solidFill>
                        <a:srgbClr val="5A5A5A"/>
                      </a:solidFill>
                      <a:prstDash val="solid"/>
                      <a:round/>
                      <a:headEnd type="none" w="med" len="med"/>
                      <a:tailEnd type="none" w="med" len="med"/>
                    </a:lnB>
                    <a:solidFill>
                      <a:srgbClr val="66FF66"/>
                    </a:solidFill>
                  </a:tcPr>
                </a:tc>
                <a:tc>
                  <a:txBody>
                    <a:bodyPr/>
                    <a:lstStyle/>
                    <a:p>
                      <a:pPr algn="ctr" fontAlgn="ctr"/>
                      <a:r>
                        <a:rPr lang="nl-NL" sz="1400" b="0" i="0" u="none" strike="noStrike">
                          <a:solidFill>
                            <a:srgbClr val="003300"/>
                          </a:solidFill>
                          <a:latin typeface="Verdana"/>
                        </a:rPr>
                        <a:t>7</a:t>
                      </a:r>
                    </a:p>
                  </a:txBody>
                  <a:tcPr marL="9525" marR="9525" marT="9525" marB="0" anchor="ctr">
                    <a:lnL w="6350" cap="flat" cmpd="sng" algn="ctr">
                      <a:solidFill>
                        <a:srgbClr val="5A5A5A"/>
                      </a:solidFill>
                      <a:prstDash val="solid"/>
                      <a:round/>
                      <a:headEnd type="none" w="med" len="med"/>
                      <a:tailEnd type="none" w="med" len="med"/>
                    </a:lnL>
                    <a:lnR w="6350" cap="flat" cmpd="sng" algn="ctr">
                      <a:solidFill>
                        <a:srgbClr val="5A5A5A"/>
                      </a:solidFill>
                      <a:prstDash val="solid"/>
                      <a:round/>
                      <a:headEnd type="none" w="med" len="med"/>
                      <a:tailEnd type="none" w="med" len="med"/>
                    </a:lnR>
                    <a:lnT w="6350" cap="flat" cmpd="sng" algn="ctr">
                      <a:solidFill>
                        <a:srgbClr val="5A5A5A"/>
                      </a:solidFill>
                      <a:prstDash val="solid"/>
                      <a:round/>
                      <a:headEnd type="none" w="med" len="med"/>
                      <a:tailEnd type="none" w="med" len="med"/>
                    </a:lnT>
                    <a:lnB w="6350" cap="flat" cmpd="sng" algn="ctr">
                      <a:solidFill>
                        <a:srgbClr val="5A5A5A"/>
                      </a:solidFill>
                      <a:prstDash val="solid"/>
                      <a:round/>
                      <a:headEnd type="none" w="med" len="med"/>
                      <a:tailEnd type="none" w="med" len="med"/>
                    </a:lnB>
                    <a:solidFill>
                      <a:srgbClr val="66FF66"/>
                    </a:solidFill>
                  </a:tcPr>
                </a:tc>
              </a:tr>
              <a:tr h="495238">
                <a:tc>
                  <a:txBody>
                    <a:bodyPr/>
                    <a:lstStyle/>
                    <a:p>
                      <a:pPr algn="l" fontAlgn="ctr"/>
                      <a:r>
                        <a:rPr lang="nl-NL" sz="1200" b="0" i="0" u="none" strike="noStrike">
                          <a:latin typeface="Verdana"/>
                        </a:rPr>
                        <a:t> </a:t>
                      </a:r>
                    </a:p>
                  </a:txBody>
                  <a:tcPr marL="9525" marR="9525" marT="9525" marB="0" anchor="ctr">
                    <a:lnL>
                      <a:noFill/>
                    </a:lnL>
                    <a:lnR>
                      <a:noFill/>
                    </a:lnR>
                    <a:lnT>
                      <a:noFill/>
                    </a:lnT>
                    <a:lnB>
                      <a:noFill/>
                    </a:lnB>
                    <a:solidFill>
                      <a:srgbClr val="FFFFFF"/>
                    </a:solidFill>
                  </a:tcPr>
                </a:tc>
                <a:tc>
                  <a:txBody>
                    <a:bodyPr/>
                    <a:lstStyle/>
                    <a:p>
                      <a:pPr algn="r" fontAlgn="ctr"/>
                      <a:r>
                        <a:rPr lang="nl-NL" sz="1200" b="0" i="0" u="none" strike="noStrike">
                          <a:latin typeface="Verdana"/>
                        </a:rPr>
                        <a:t>90%</a:t>
                      </a:r>
                    </a:p>
                  </a:txBody>
                  <a:tcPr marL="9525" marR="9525" marT="9525" marB="0" anchor="ctr">
                    <a:lnL>
                      <a:noFill/>
                    </a:lnL>
                    <a:lnR w="6350" cap="flat" cmpd="sng" algn="ctr">
                      <a:solidFill>
                        <a:srgbClr val="5A5A5A"/>
                      </a:solidFill>
                      <a:prstDash val="solid"/>
                      <a:round/>
                      <a:headEnd type="none" w="med" len="med"/>
                      <a:tailEnd type="none" w="med" len="med"/>
                    </a:lnR>
                    <a:lnT w="6350" cap="flat" cmpd="sng" algn="ctr">
                      <a:solidFill>
                        <a:srgbClr val="5A5A5A"/>
                      </a:solidFill>
                      <a:prstDash val="solid"/>
                      <a:round/>
                      <a:headEnd type="none" w="med" len="med"/>
                      <a:tailEnd type="none" w="med" len="med"/>
                    </a:lnT>
                    <a:lnB w="6350" cap="flat" cmpd="sng" algn="ctr">
                      <a:solidFill>
                        <a:srgbClr val="5A5A5A"/>
                      </a:solidFill>
                      <a:prstDash val="solid"/>
                      <a:round/>
                      <a:headEnd type="none" w="med" len="med"/>
                      <a:tailEnd type="none" w="med" len="med"/>
                    </a:lnB>
                    <a:solidFill>
                      <a:srgbClr val="FFFFFF"/>
                    </a:solidFill>
                  </a:tcPr>
                </a:tc>
                <a:tc>
                  <a:txBody>
                    <a:bodyPr/>
                    <a:lstStyle/>
                    <a:p>
                      <a:pPr algn="ctr" fontAlgn="ctr"/>
                      <a:r>
                        <a:rPr lang="nl-NL" sz="1400" b="0" i="0" u="none" strike="noStrike">
                          <a:solidFill>
                            <a:srgbClr val="000066"/>
                          </a:solidFill>
                          <a:latin typeface="Verdana"/>
                        </a:rPr>
                        <a:t>1</a:t>
                      </a:r>
                    </a:p>
                  </a:txBody>
                  <a:tcPr marL="9525" marR="9525" marT="9525" marB="0" anchor="ctr">
                    <a:lnL w="6350" cap="flat" cmpd="sng" algn="ctr">
                      <a:solidFill>
                        <a:srgbClr val="5A5A5A"/>
                      </a:solidFill>
                      <a:prstDash val="solid"/>
                      <a:round/>
                      <a:headEnd type="none" w="med" len="med"/>
                      <a:tailEnd type="none" w="med" len="med"/>
                    </a:lnL>
                    <a:lnR w="6350" cap="flat" cmpd="sng" algn="ctr">
                      <a:solidFill>
                        <a:srgbClr val="5A5A5A"/>
                      </a:solidFill>
                      <a:prstDash val="solid"/>
                      <a:round/>
                      <a:headEnd type="none" w="med" len="med"/>
                      <a:tailEnd type="none" w="med" len="med"/>
                    </a:lnR>
                    <a:lnT w="6350" cap="flat" cmpd="sng" algn="ctr">
                      <a:solidFill>
                        <a:srgbClr val="5A5A5A"/>
                      </a:solidFill>
                      <a:prstDash val="solid"/>
                      <a:round/>
                      <a:headEnd type="none" w="med" len="med"/>
                      <a:tailEnd type="none" w="med" len="med"/>
                    </a:lnT>
                    <a:lnB w="6350" cap="flat" cmpd="sng" algn="ctr">
                      <a:solidFill>
                        <a:srgbClr val="5A5A5A"/>
                      </a:solidFill>
                      <a:prstDash val="solid"/>
                      <a:round/>
                      <a:headEnd type="none" w="med" len="med"/>
                      <a:tailEnd type="none" w="med" len="med"/>
                    </a:lnB>
                    <a:solidFill>
                      <a:srgbClr val="FFFF66"/>
                    </a:solidFill>
                  </a:tcPr>
                </a:tc>
                <a:tc>
                  <a:txBody>
                    <a:bodyPr/>
                    <a:lstStyle/>
                    <a:p>
                      <a:pPr algn="ctr" fontAlgn="ctr"/>
                      <a:r>
                        <a:rPr lang="nl-NL" sz="1400" b="0" i="0" u="none" strike="noStrike">
                          <a:solidFill>
                            <a:srgbClr val="000066"/>
                          </a:solidFill>
                          <a:latin typeface="Verdana"/>
                        </a:rPr>
                        <a:t>1</a:t>
                      </a:r>
                    </a:p>
                  </a:txBody>
                  <a:tcPr marL="9525" marR="9525" marT="9525" marB="0" anchor="ctr">
                    <a:lnL w="6350" cap="flat" cmpd="sng" algn="ctr">
                      <a:solidFill>
                        <a:srgbClr val="5A5A5A"/>
                      </a:solidFill>
                      <a:prstDash val="solid"/>
                      <a:round/>
                      <a:headEnd type="none" w="med" len="med"/>
                      <a:tailEnd type="none" w="med" len="med"/>
                    </a:lnL>
                    <a:lnR w="6350" cap="flat" cmpd="sng" algn="ctr">
                      <a:solidFill>
                        <a:srgbClr val="5A5A5A"/>
                      </a:solidFill>
                      <a:prstDash val="solid"/>
                      <a:round/>
                      <a:headEnd type="none" w="med" len="med"/>
                      <a:tailEnd type="none" w="med" len="med"/>
                    </a:lnR>
                    <a:lnT w="6350" cap="flat" cmpd="sng" algn="ctr">
                      <a:solidFill>
                        <a:srgbClr val="5A5A5A"/>
                      </a:solidFill>
                      <a:prstDash val="solid"/>
                      <a:round/>
                      <a:headEnd type="none" w="med" len="med"/>
                      <a:tailEnd type="none" w="med" len="med"/>
                    </a:lnT>
                    <a:lnB w="6350" cap="flat" cmpd="sng" algn="ctr">
                      <a:solidFill>
                        <a:srgbClr val="5A5A5A"/>
                      </a:solidFill>
                      <a:prstDash val="solid"/>
                      <a:round/>
                      <a:headEnd type="none" w="med" len="med"/>
                      <a:tailEnd type="none" w="med" len="med"/>
                    </a:lnB>
                    <a:solidFill>
                      <a:srgbClr val="FFFF66"/>
                    </a:solidFill>
                  </a:tcPr>
                </a:tc>
                <a:tc>
                  <a:txBody>
                    <a:bodyPr/>
                    <a:lstStyle/>
                    <a:p>
                      <a:pPr algn="ctr" fontAlgn="ctr"/>
                      <a:r>
                        <a:rPr lang="nl-NL" sz="1400" b="0" i="0" u="none" strike="noStrike">
                          <a:solidFill>
                            <a:srgbClr val="000066"/>
                          </a:solidFill>
                          <a:latin typeface="Verdana"/>
                        </a:rPr>
                        <a:t>2</a:t>
                      </a:r>
                    </a:p>
                  </a:txBody>
                  <a:tcPr marL="9525" marR="9525" marT="9525" marB="0" anchor="ctr">
                    <a:lnL w="6350" cap="flat" cmpd="sng" algn="ctr">
                      <a:solidFill>
                        <a:srgbClr val="5A5A5A"/>
                      </a:solidFill>
                      <a:prstDash val="solid"/>
                      <a:round/>
                      <a:headEnd type="none" w="med" len="med"/>
                      <a:tailEnd type="none" w="med" len="med"/>
                    </a:lnL>
                    <a:lnR w="6350" cap="flat" cmpd="sng" algn="ctr">
                      <a:solidFill>
                        <a:srgbClr val="5A5A5A"/>
                      </a:solidFill>
                      <a:prstDash val="solid"/>
                      <a:round/>
                      <a:headEnd type="none" w="med" len="med"/>
                      <a:tailEnd type="none" w="med" len="med"/>
                    </a:lnR>
                    <a:lnT w="6350" cap="flat" cmpd="sng" algn="ctr">
                      <a:solidFill>
                        <a:srgbClr val="5A5A5A"/>
                      </a:solidFill>
                      <a:prstDash val="solid"/>
                      <a:round/>
                      <a:headEnd type="none" w="med" len="med"/>
                      <a:tailEnd type="none" w="med" len="med"/>
                    </a:lnT>
                    <a:lnB w="6350" cap="flat" cmpd="sng" algn="ctr">
                      <a:solidFill>
                        <a:srgbClr val="5A5A5A"/>
                      </a:solidFill>
                      <a:prstDash val="solid"/>
                      <a:round/>
                      <a:headEnd type="none" w="med" len="med"/>
                      <a:tailEnd type="none" w="med" len="med"/>
                    </a:lnB>
                    <a:solidFill>
                      <a:srgbClr val="FFFF66"/>
                    </a:solidFill>
                  </a:tcPr>
                </a:tc>
                <a:tc>
                  <a:txBody>
                    <a:bodyPr/>
                    <a:lstStyle/>
                    <a:p>
                      <a:pPr algn="ctr" fontAlgn="ctr"/>
                      <a:r>
                        <a:rPr lang="nl-NL" sz="1400" b="0" i="0" u="none" strike="noStrike">
                          <a:solidFill>
                            <a:srgbClr val="000066"/>
                          </a:solidFill>
                          <a:latin typeface="Verdana"/>
                        </a:rPr>
                        <a:t>2</a:t>
                      </a:r>
                    </a:p>
                  </a:txBody>
                  <a:tcPr marL="9525" marR="9525" marT="9525" marB="0" anchor="ctr">
                    <a:lnL w="6350" cap="flat" cmpd="sng" algn="ctr">
                      <a:solidFill>
                        <a:srgbClr val="5A5A5A"/>
                      </a:solidFill>
                      <a:prstDash val="solid"/>
                      <a:round/>
                      <a:headEnd type="none" w="med" len="med"/>
                      <a:tailEnd type="none" w="med" len="med"/>
                    </a:lnL>
                    <a:lnR w="6350" cap="flat" cmpd="sng" algn="ctr">
                      <a:solidFill>
                        <a:srgbClr val="5A5A5A"/>
                      </a:solidFill>
                      <a:prstDash val="solid"/>
                      <a:round/>
                      <a:headEnd type="none" w="med" len="med"/>
                      <a:tailEnd type="none" w="med" len="med"/>
                    </a:lnR>
                    <a:lnT w="6350" cap="flat" cmpd="sng" algn="ctr">
                      <a:solidFill>
                        <a:srgbClr val="5A5A5A"/>
                      </a:solidFill>
                      <a:prstDash val="solid"/>
                      <a:round/>
                      <a:headEnd type="none" w="med" len="med"/>
                      <a:tailEnd type="none" w="med" len="med"/>
                    </a:lnT>
                    <a:lnB w="6350" cap="flat" cmpd="sng" algn="ctr">
                      <a:solidFill>
                        <a:srgbClr val="5A5A5A"/>
                      </a:solidFill>
                      <a:prstDash val="solid"/>
                      <a:round/>
                      <a:headEnd type="none" w="med" len="med"/>
                      <a:tailEnd type="none" w="med" len="med"/>
                    </a:lnB>
                    <a:solidFill>
                      <a:srgbClr val="FFFF66"/>
                    </a:solidFill>
                  </a:tcPr>
                </a:tc>
                <a:tc>
                  <a:txBody>
                    <a:bodyPr/>
                    <a:lstStyle/>
                    <a:p>
                      <a:pPr algn="ctr" fontAlgn="ctr"/>
                      <a:r>
                        <a:rPr lang="nl-NL" sz="1400" b="0" i="0" u="none" strike="noStrike">
                          <a:solidFill>
                            <a:srgbClr val="000066"/>
                          </a:solidFill>
                          <a:latin typeface="Verdana"/>
                        </a:rPr>
                        <a:t>3</a:t>
                      </a:r>
                    </a:p>
                  </a:txBody>
                  <a:tcPr marL="9525" marR="9525" marT="9525" marB="0" anchor="ctr">
                    <a:lnL w="6350" cap="flat" cmpd="sng" algn="ctr">
                      <a:solidFill>
                        <a:srgbClr val="5A5A5A"/>
                      </a:solidFill>
                      <a:prstDash val="solid"/>
                      <a:round/>
                      <a:headEnd type="none" w="med" len="med"/>
                      <a:tailEnd type="none" w="med" len="med"/>
                    </a:lnL>
                    <a:lnR w="6350" cap="flat" cmpd="sng" algn="ctr">
                      <a:solidFill>
                        <a:srgbClr val="5A5A5A"/>
                      </a:solidFill>
                      <a:prstDash val="solid"/>
                      <a:round/>
                      <a:headEnd type="none" w="med" len="med"/>
                      <a:tailEnd type="none" w="med" len="med"/>
                    </a:lnR>
                    <a:lnT w="6350" cap="flat" cmpd="sng" algn="ctr">
                      <a:solidFill>
                        <a:srgbClr val="5A5A5A"/>
                      </a:solidFill>
                      <a:prstDash val="solid"/>
                      <a:round/>
                      <a:headEnd type="none" w="med" len="med"/>
                      <a:tailEnd type="none" w="med" len="med"/>
                    </a:lnT>
                    <a:lnB w="6350" cap="flat" cmpd="sng" algn="ctr">
                      <a:solidFill>
                        <a:srgbClr val="5A5A5A"/>
                      </a:solidFill>
                      <a:prstDash val="solid"/>
                      <a:round/>
                      <a:headEnd type="none" w="med" len="med"/>
                      <a:tailEnd type="none" w="med" len="med"/>
                    </a:lnB>
                    <a:solidFill>
                      <a:srgbClr val="FFFF66"/>
                    </a:solidFill>
                  </a:tcPr>
                </a:tc>
                <a:tc>
                  <a:txBody>
                    <a:bodyPr/>
                    <a:lstStyle/>
                    <a:p>
                      <a:pPr algn="ctr" fontAlgn="ctr"/>
                      <a:r>
                        <a:rPr lang="nl-NL" sz="1400" b="0" i="0" u="none" strike="noStrike">
                          <a:solidFill>
                            <a:srgbClr val="000066"/>
                          </a:solidFill>
                          <a:latin typeface="Verdana"/>
                        </a:rPr>
                        <a:t>3</a:t>
                      </a:r>
                    </a:p>
                  </a:txBody>
                  <a:tcPr marL="9525" marR="9525" marT="9525" marB="0" anchor="ctr">
                    <a:lnL w="6350" cap="flat" cmpd="sng" algn="ctr">
                      <a:solidFill>
                        <a:srgbClr val="5A5A5A"/>
                      </a:solidFill>
                      <a:prstDash val="solid"/>
                      <a:round/>
                      <a:headEnd type="none" w="med" len="med"/>
                      <a:tailEnd type="none" w="med" len="med"/>
                    </a:lnL>
                    <a:lnR w="6350" cap="flat" cmpd="sng" algn="ctr">
                      <a:solidFill>
                        <a:srgbClr val="5A5A5A"/>
                      </a:solidFill>
                      <a:prstDash val="solid"/>
                      <a:round/>
                      <a:headEnd type="none" w="med" len="med"/>
                      <a:tailEnd type="none" w="med" len="med"/>
                    </a:lnR>
                    <a:lnT w="6350" cap="flat" cmpd="sng" algn="ctr">
                      <a:solidFill>
                        <a:srgbClr val="5A5A5A"/>
                      </a:solidFill>
                      <a:prstDash val="solid"/>
                      <a:round/>
                      <a:headEnd type="none" w="med" len="med"/>
                      <a:tailEnd type="none" w="med" len="med"/>
                    </a:lnT>
                    <a:lnB w="6350" cap="flat" cmpd="sng" algn="ctr">
                      <a:solidFill>
                        <a:srgbClr val="5A5A5A"/>
                      </a:solidFill>
                      <a:prstDash val="solid"/>
                      <a:round/>
                      <a:headEnd type="none" w="med" len="med"/>
                      <a:tailEnd type="none" w="med" len="med"/>
                    </a:lnB>
                    <a:solidFill>
                      <a:srgbClr val="FFFF66"/>
                    </a:solidFill>
                  </a:tcPr>
                </a:tc>
                <a:tc>
                  <a:txBody>
                    <a:bodyPr/>
                    <a:lstStyle/>
                    <a:p>
                      <a:pPr algn="ctr" fontAlgn="ctr"/>
                      <a:r>
                        <a:rPr lang="nl-NL" sz="1400" b="0" i="0" u="none" strike="noStrike">
                          <a:solidFill>
                            <a:srgbClr val="000066"/>
                          </a:solidFill>
                          <a:latin typeface="Verdana"/>
                        </a:rPr>
                        <a:t>4</a:t>
                      </a:r>
                    </a:p>
                  </a:txBody>
                  <a:tcPr marL="9525" marR="9525" marT="9525" marB="0" anchor="ctr">
                    <a:lnL w="6350" cap="flat" cmpd="sng" algn="ctr">
                      <a:solidFill>
                        <a:srgbClr val="5A5A5A"/>
                      </a:solidFill>
                      <a:prstDash val="solid"/>
                      <a:round/>
                      <a:headEnd type="none" w="med" len="med"/>
                      <a:tailEnd type="none" w="med" len="med"/>
                    </a:lnL>
                    <a:lnR w="6350" cap="flat" cmpd="sng" algn="ctr">
                      <a:solidFill>
                        <a:srgbClr val="5A5A5A"/>
                      </a:solidFill>
                      <a:prstDash val="solid"/>
                      <a:round/>
                      <a:headEnd type="none" w="med" len="med"/>
                      <a:tailEnd type="none" w="med" len="med"/>
                    </a:lnR>
                    <a:lnT w="6350" cap="flat" cmpd="sng" algn="ctr">
                      <a:solidFill>
                        <a:srgbClr val="5A5A5A"/>
                      </a:solidFill>
                      <a:prstDash val="solid"/>
                      <a:round/>
                      <a:headEnd type="none" w="med" len="med"/>
                      <a:tailEnd type="none" w="med" len="med"/>
                    </a:lnT>
                    <a:lnB w="6350" cap="flat" cmpd="sng" algn="ctr">
                      <a:solidFill>
                        <a:srgbClr val="5A5A5A"/>
                      </a:solidFill>
                      <a:prstDash val="solid"/>
                      <a:round/>
                      <a:headEnd type="none" w="med" len="med"/>
                      <a:tailEnd type="none" w="med" len="med"/>
                    </a:lnB>
                    <a:solidFill>
                      <a:srgbClr val="FFFF66"/>
                    </a:solidFill>
                  </a:tcPr>
                </a:tc>
                <a:tc>
                  <a:txBody>
                    <a:bodyPr/>
                    <a:lstStyle/>
                    <a:p>
                      <a:pPr algn="ctr" fontAlgn="ctr"/>
                      <a:r>
                        <a:rPr lang="nl-NL" sz="1400" b="0" i="0" u="none" strike="noStrike">
                          <a:solidFill>
                            <a:srgbClr val="000066"/>
                          </a:solidFill>
                          <a:latin typeface="Verdana"/>
                        </a:rPr>
                        <a:t>5</a:t>
                      </a:r>
                    </a:p>
                  </a:txBody>
                  <a:tcPr marL="9525" marR="9525" marT="9525" marB="0" anchor="ctr">
                    <a:lnL w="6350" cap="flat" cmpd="sng" algn="ctr">
                      <a:solidFill>
                        <a:srgbClr val="5A5A5A"/>
                      </a:solidFill>
                      <a:prstDash val="solid"/>
                      <a:round/>
                      <a:headEnd type="none" w="med" len="med"/>
                      <a:tailEnd type="none" w="med" len="med"/>
                    </a:lnL>
                    <a:lnR w="6350" cap="flat" cmpd="sng" algn="ctr">
                      <a:solidFill>
                        <a:srgbClr val="5A5A5A"/>
                      </a:solidFill>
                      <a:prstDash val="solid"/>
                      <a:round/>
                      <a:headEnd type="none" w="med" len="med"/>
                      <a:tailEnd type="none" w="med" len="med"/>
                    </a:lnR>
                    <a:lnT w="6350" cap="flat" cmpd="sng" algn="ctr">
                      <a:solidFill>
                        <a:srgbClr val="5A5A5A"/>
                      </a:solidFill>
                      <a:prstDash val="solid"/>
                      <a:round/>
                      <a:headEnd type="none" w="med" len="med"/>
                      <a:tailEnd type="none" w="med" len="med"/>
                    </a:lnT>
                    <a:lnB w="6350" cap="flat" cmpd="sng" algn="ctr">
                      <a:solidFill>
                        <a:srgbClr val="5A5A5A"/>
                      </a:solidFill>
                      <a:prstDash val="solid"/>
                      <a:round/>
                      <a:headEnd type="none" w="med" len="med"/>
                      <a:tailEnd type="none" w="med" len="med"/>
                    </a:lnB>
                    <a:solidFill>
                      <a:srgbClr val="FFFF66"/>
                    </a:solidFill>
                  </a:tcPr>
                </a:tc>
                <a:tc>
                  <a:txBody>
                    <a:bodyPr/>
                    <a:lstStyle/>
                    <a:p>
                      <a:pPr algn="ctr" fontAlgn="ctr"/>
                      <a:r>
                        <a:rPr lang="nl-NL" sz="1400" b="0" i="0" u="none" strike="noStrike" dirty="0">
                          <a:solidFill>
                            <a:srgbClr val="000066"/>
                          </a:solidFill>
                          <a:latin typeface="Verdana"/>
                        </a:rPr>
                        <a:t>5</a:t>
                      </a:r>
                    </a:p>
                  </a:txBody>
                  <a:tcPr marL="9525" marR="9525" marT="9525" marB="0" anchor="ctr">
                    <a:lnL w="6350" cap="flat" cmpd="sng" algn="ctr">
                      <a:solidFill>
                        <a:srgbClr val="5A5A5A"/>
                      </a:solidFill>
                      <a:prstDash val="solid"/>
                      <a:round/>
                      <a:headEnd type="none" w="med" len="med"/>
                      <a:tailEnd type="none" w="med" len="med"/>
                    </a:lnL>
                    <a:lnR w="6350" cap="flat" cmpd="sng" algn="ctr">
                      <a:solidFill>
                        <a:srgbClr val="5A5A5A"/>
                      </a:solidFill>
                      <a:prstDash val="solid"/>
                      <a:round/>
                      <a:headEnd type="none" w="med" len="med"/>
                      <a:tailEnd type="none" w="med" len="med"/>
                    </a:lnR>
                    <a:lnT w="6350" cap="flat" cmpd="sng" algn="ctr">
                      <a:solidFill>
                        <a:srgbClr val="5A5A5A"/>
                      </a:solidFill>
                      <a:prstDash val="solid"/>
                      <a:round/>
                      <a:headEnd type="none" w="med" len="med"/>
                      <a:tailEnd type="none" w="med" len="med"/>
                    </a:lnT>
                    <a:lnB w="6350" cap="flat" cmpd="sng" algn="ctr">
                      <a:solidFill>
                        <a:srgbClr val="5A5A5A"/>
                      </a:solidFill>
                      <a:prstDash val="solid"/>
                      <a:round/>
                      <a:headEnd type="none" w="med" len="med"/>
                      <a:tailEnd type="none" w="med" len="med"/>
                    </a:lnB>
                    <a:solidFill>
                      <a:srgbClr val="FFFF66"/>
                    </a:solidFill>
                  </a:tcPr>
                </a:tc>
              </a:tr>
            </a:tbl>
          </a:graphicData>
        </a:graphic>
      </p:graphicFrame>
      <p:sp>
        <p:nvSpPr>
          <p:cNvPr id="8" name="Tekstvak 7"/>
          <p:cNvSpPr txBox="1"/>
          <p:nvPr/>
        </p:nvSpPr>
        <p:spPr>
          <a:xfrm>
            <a:off x="2271486" y="5312229"/>
            <a:ext cx="3798860" cy="461665"/>
          </a:xfrm>
          <a:prstGeom prst="rect">
            <a:avLst/>
          </a:prstGeom>
          <a:noFill/>
        </p:spPr>
        <p:txBody>
          <a:bodyPr wrap="none" rtlCol="0">
            <a:spAutoFit/>
          </a:bodyPr>
          <a:lstStyle/>
          <a:p>
            <a:r>
              <a:rPr lang="nl-NL" dirty="0" smtClean="0"/>
              <a:t>Groene lijn is de aanbodslijn</a:t>
            </a:r>
            <a:endParaRPr lang="nl-NL" dirty="0"/>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1451429" y="711200"/>
            <a:ext cx="5326742" cy="461665"/>
          </a:xfrm>
          <a:prstGeom prst="rect">
            <a:avLst/>
          </a:prstGeom>
          <a:noFill/>
        </p:spPr>
        <p:txBody>
          <a:bodyPr wrap="square" rtlCol="0">
            <a:spAutoFit/>
          </a:bodyPr>
          <a:lstStyle/>
          <a:p>
            <a:r>
              <a:rPr lang="nl-NL" dirty="0" smtClean="0"/>
              <a:t>Wat kun je dan?            Niveau 7</a:t>
            </a:r>
            <a:endParaRPr lang="nl-NL" dirty="0"/>
          </a:p>
        </p:txBody>
      </p:sp>
      <p:pic>
        <p:nvPicPr>
          <p:cNvPr id="3" name="Afbeelding 2"/>
          <p:cNvPicPr/>
          <p:nvPr/>
        </p:nvPicPr>
        <p:blipFill>
          <a:blip r:embed="rId2"/>
          <a:srcRect l="23307" t="26617" r="22713" b="20149"/>
          <a:stretch>
            <a:fillRect/>
          </a:stretch>
        </p:blipFill>
        <p:spPr bwMode="auto">
          <a:xfrm>
            <a:off x="783771" y="1172864"/>
            <a:ext cx="8011885" cy="5140849"/>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 1"/>
          <p:cNvGraphicFramePr>
            <a:graphicFrameLocks noGrp="1"/>
          </p:cNvGraphicFramePr>
          <p:nvPr/>
        </p:nvGraphicFramePr>
        <p:xfrm>
          <a:off x="1560287" y="653143"/>
          <a:ext cx="7037927" cy="2238889"/>
        </p:xfrm>
        <a:graphic>
          <a:graphicData uri="http://schemas.openxmlformats.org/drawingml/2006/table">
            <a:tbl>
              <a:tblPr/>
              <a:tblGrid>
                <a:gridCol w="558332"/>
                <a:gridCol w="719955"/>
                <a:gridCol w="719955"/>
                <a:gridCol w="719955"/>
                <a:gridCol w="719955"/>
                <a:gridCol w="719955"/>
                <a:gridCol w="719955"/>
                <a:gridCol w="719955"/>
                <a:gridCol w="719955"/>
                <a:gridCol w="719955"/>
              </a:tblGrid>
              <a:tr h="257937">
                <a:tc gridSpan="10">
                  <a:txBody>
                    <a:bodyPr/>
                    <a:lstStyle/>
                    <a:p>
                      <a:pPr algn="l" fontAlgn="ctr"/>
                      <a:r>
                        <a:rPr lang="nl-NL" sz="1200" b="1" i="0" u="none" strike="noStrike" dirty="0" smtClean="0">
                          <a:latin typeface="Verdana"/>
                        </a:rPr>
                        <a:t>Gemiddelde</a:t>
                      </a:r>
                      <a:r>
                        <a:rPr lang="nl-NL" sz="1200" b="1" i="0" u="none" strike="noStrike" baseline="0" dirty="0" smtClean="0">
                          <a:latin typeface="Verdana"/>
                        </a:rPr>
                        <a:t> s</a:t>
                      </a:r>
                      <a:r>
                        <a:rPr lang="nl-NL" sz="1200" b="1" i="0" u="none" strike="noStrike" dirty="0" smtClean="0">
                          <a:latin typeface="Verdana"/>
                        </a:rPr>
                        <a:t>choolstandaard</a:t>
                      </a:r>
                      <a:endParaRPr lang="nl-NL" sz="1200" b="1" i="0" u="none" strike="noStrike" dirty="0">
                        <a:latin typeface="Verdana"/>
                      </a:endParaRPr>
                    </a:p>
                  </a:txBody>
                  <a:tcPr marL="9525" marR="9525" marT="9525" marB="0" anchor="ctr">
                    <a:lnL>
                      <a:noFill/>
                    </a:lnL>
                    <a:lnR>
                      <a:noFill/>
                    </a:lnR>
                    <a:lnT>
                      <a:noFill/>
                    </a:lnT>
                    <a:lnB>
                      <a:noFill/>
                    </a:lnB>
                    <a:solidFill>
                      <a:srgbClr val="FFFFFF"/>
                    </a:solidFill>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r>
              <a:tr h="495238">
                <a:tc gridSpan="2">
                  <a:txBody>
                    <a:bodyPr/>
                    <a:lstStyle/>
                    <a:p>
                      <a:pPr algn="l" fontAlgn="ctr"/>
                      <a:r>
                        <a:rPr lang="nl-NL" sz="1200" b="0" i="0" u="none" strike="noStrike" dirty="0">
                          <a:latin typeface="Verdana"/>
                        </a:rPr>
                        <a:t>Leeftijd </a:t>
                      </a:r>
                      <a:r>
                        <a:rPr lang="nl-NL" sz="1200" b="1" i="0" u="none" strike="noStrike" dirty="0">
                          <a:latin typeface="Wingdings"/>
                        </a:rPr>
                        <a:t>à</a:t>
                      </a:r>
                      <a:endParaRPr lang="nl-NL" sz="1200" b="0" i="0" u="none" strike="noStrike" dirty="0">
                        <a:latin typeface="Verdana"/>
                      </a:endParaRPr>
                    </a:p>
                  </a:txBody>
                  <a:tcPr marL="9525" marR="9525" marT="9525" marB="0" anchor="ctr">
                    <a:lnL>
                      <a:noFill/>
                    </a:lnL>
                    <a:lnR>
                      <a:noFill/>
                    </a:lnR>
                    <a:lnT>
                      <a:noFill/>
                    </a:lnT>
                    <a:lnB>
                      <a:noFill/>
                    </a:lnB>
                    <a:solidFill>
                      <a:srgbClr val="FFFFFF"/>
                    </a:solidFill>
                  </a:tcPr>
                </a:tc>
                <a:tc hMerge="1">
                  <a:txBody>
                    <a:bodyPr/>
                    <a:lstStyle/>
                    <a:p>
                      <a:endParaRPr lang="nl-NL"/>
                    </a:p>
                  </a:txBody>
                  <a:tcPr/>
                </a:tc>
                <a:tc>
                  <a:txBody>
                    <a:bodyPr/>
                    <a:lstStyle/>
                    <a:p>
                      <a:pPr algn="ctr" fontAlgn="ctr"/>
                      <a:r>
                        <a:rPr lang="nl-NL" sz="1200" b="1" i="0" u="none" strike="noStrike">
                          <a:latin typeface="Verdana"/>
                        </a:rPr>
                        <a:t>5</a:t>
                      </a:r>
                    </a:p>
                  </a:txBody>
                  <a:tcPr marL="9525" marR="9525" marT="9525" marB="0" anchor="ctr">
                    <a:lnL>
                      <a:noFill/>
                    </a:lnL>
                    <a:lnR w="6350" cap="flat" cmpd="sng" algn="ctr">
                      <a:solidFill>
                        <a:srgbClr val="5A5A5A"/>
                      </a:solidFill>
                      <a:prstDash val="solid"/>
                      <a:round/>
                      <a:headEnd type="none" w="med" len="med"/>
                      <a:tailEnd type="none" w="med" len="med"/>
                    </a:lnR>
                    <a:lnT>
                      <a:noFill/>
                    </a:lnT>
                    <a:lnB w="6350" cap="flat" cmpd="sng" algn="ctr">
                      <a:solidFill>
                        <a:srgbClr val="5A5A5A"/>
                      </a:solidFill>
                      <a:prstDash val="solid"/>
                      <a:round/>
                      <a:headEnd type="none" w="med" len="med"/>
                      <a:tailEnd type="none" w="med" len="med"/>
                    </a:lnB>
                    <a:solidFill>
                      <a:srgbClr val="FFFFFF"/>
                    </a:solidFill>
                  </a:tcPr>
                </a:tc>
                <a:tc>
                  <a:txBody>
                    <a:bodyPr/>
                    <a:lstStyle/>
                    <a:p>
                      <a:pPr algn="ctr" fontAlgn="ctr"/>
                      <a:r>
                        <a:rPr lang="nl-NL" sz="1200" b="1" i="0" u="none" strike="noStrike">
                          <a:latin typeface="Verdana"/>
                        </a:rPr>
                        <a:t>6</a:t>
                      </a:r>
                    </a:p>
                  </a:txBody>
                  <a:tcPr marL="9525" marR="9525" marT="9525" marB="0" anchor="ctr">
                    <a:lnL w="6350" cap="flat" cmpd="sng" algn="ctr">
                      <a:solidFill>
                        <a:srgbClr val="5A5A5A"/>
                      </a:solidFill>
                      <a:prstDash val="solid"/>
                      <a:round/>
                      <a:headEnd type="none" w="med" len="med"/>
                      <a:tailEnd type="none" w="med" len="med"/>
                    </a:lnL>
                    <a:lnR w="6350" cap="flat" cmpd="sng" algn="ctr">
                      <a:solidFill>
                        <a:srgbClr val="5A5A5A"/>
                      </a:solidFill>
                      <a:prstDash val="solid"/>
                      <a:round/>
                      <a:headEnd type="none" w="med" len="med"/>
                      <a:tailEnd type="none" w="med" len="med"/>
                    </a:lnR>
                    <a:lnT>
                      <a:noFill/>
                    </a:lnT>
                    <a:lnB w="6350" cap="flat" cmpd="sng" algn="ctr">
                      <a:solidFill>
                        <a:srgbClr val="5A5A5A"/>
                      </a:solidFill>
                      <a:prstDash val="solid"/>
                      <a:round/>
                      <a:headEnd type="none" w="med" len="med"/>
                      <a:tailEnd type="none" w="med" len="med"/>
                    </a:lnB>
                    <a:solidFill>
                      <a:srgbClr val="FFFFFF"/>
                    </a:solidFill>
                  </a:tcPr>
                </a:tc>
                <a:tc>
                  <a:txBody>
                    <a:bodyPr/>
                    <a:lstStyle/>
                    <a:p>
                      <a:pPr algn="ctr" fontAlgn="ctr"/>
                      <a:r>
                        <a:rPr lang="nl-NL" sz="1200" b="1" i="0" u="none" strike="noStrike">
                          <a:latin typeface="Verdana"/>
                        </a:rPr>
                        <a:t>7</a:t>
                      </a:r>
                    </a:p>
                  </a:txBody>
                  <a:tcPr marL="9525" marR="9525" marT="9525" marB="0" anchor="ctr">
                    <a:lnL w="6350" cap="flat" cmpd="sng" algn="ctr">
                      <a:solidFill>
                        <a:srgbClr val="5A5A5A"/>
                      </a:solidFill>
                      <a:prstDash val="solid"/>
                      <a:round/>
                      <a:headEnd type="none" w="med" len="med"/>
                      <a:tailEnd type="none" w="med" len="med"/>
                    </a:lnL>
                    <a:lnR w="6350" cap="flat" cmpd="sng" algn="ctr">
                      <a:solidFill>
                        <a:srgbClr val="5A5A5A"/>
                      </a:solidFill>
                      <a:prstDash val="solid"/>
                      <a:round/>
                      <a:headEnd type="none" w="med" len="med"/>
                      <a:tailEnd type="none" w="med" len="med"/>
                    </a:lnR>
                    <a:lnT>
                      <a:noFill/>
                    </a:lnT>
                    <a:lnB w="6350" cap="flat" cmpd="sng" algn="ctr">
                      <a:solidFill>
                        <a:srgbClr val="5A5A5A"/>
                      </a:solidFill>
                      <a:prstDash val="solid"/>
                      <a:round/>
                      <a:headEnd type="none" w="med" len="med"/>
                      <a:tailEnd type="none" w="med" len="med"/>
                    </a:lnB>
                    <a:solidFill>
                      <a:srgbClr val="FFFFFF"/>
                    </a:solidFill>
                  </a:tcPr>
                </a:tc>
                <a:tc>
                  <a:txBody>
                    <a:bodyPr/>
                    <a:lstStyle/>
                    <a:p>
                      <a:pPr algn="ctr" fontAlgn="ctr"/>
                      <a:r>
                        <a:rPr lang="nl-NL" sz="1200" b="1" i="0" u="none" strike="noStrike">
                          <a:latin typeface="Verdana"/>
                        </a:rPr>
                        <a:t>8</a:t>
                      </a:r>
                    </a:p>
                  </a:txBody>
                  <a:tcPr marL="9525" marR="9525" marT="9525" marB="0" anchor="ctr">
                    <a:lnL w="6350" cap="flat" cmpd="sng" algn="ctr">
                      <a:solidFill>
                        <a:srgbClr val="5A5A5A"/>
                      </a:solidFill>
                      <a:prstDash val="solid"/>
                      <a:round/>
                      <a:headEnd type="none" w="med" len="med"/>
                      <a:tailEnd type="none" w="med" len="med"/>
                    </a:lnL>
                    <a:lnR w="6350" cap="flat" cmpd="sng" algn="ctr">
                      <a:solidFill>
                        <a:srgbClr val="5A5A5A"/>
                      </a:solidFill>
                      <a:prstDash val="solid"/>
                      <a:round/>
                      <a:headEnd type="none" w="med" len="med"/>
                      <a:tailEnd type="none" w="med" len="med"/>
                    </a:lnR>
                    <a:lnT>
                      <a:noFill/>
                    </a:lnT>
                    <a:lnB w="6350" cap="flat" cmpd="sng" algn="ctr">
                      <a:solidFill>
                        <a:srgbClr val="5A5A5A"/>
                      </a:solidFill>
                      <a:prstDash val="solid"/>
                      <a:round/>
                      <a:headEnd type="none" w="med" len="med"/>
                      <a:tailEnd type="none" w="med" len="med"/>
                    </a:lnB>
                    <a:solidFill>
                      <a:srgbClr val="FFFFFF"/>
                    </a:solidFill>
                  </a:tcPr>
                </a:tc>
                <a:tc>
                  <a:txBody>
                    <a:bodyPr/>
                    <a:lstStyle/>
                    <a:p>
                      <a:pPr algn="ctr" fontAlgn="ctr"/>
                      <a:r>
                        <a:rPr lang="nl-NL" sz="1200" b="1" i="0" u="none" strike="noStrike">
                          <a:latin typeface="Verdana"/>
                        </a:rPr>
                        <a:t>9</a:t>
                      </a:r>
                    </a:p>
                  </a:txBody>
                  <a:tcPr marL="9525" marR="9525" marT="9525" marB="0" anchor="ctr">
                    <a:lnL w="6350" cap="flat" cmpd="sng" algn="ctr">
                      <a:solidFill>
                        <a:srgbClr val="5A5A5A"/>
                      </a:solidFill>
                      <a:prstDash val="solid"/>
                      <a:round/>
                      <a:headEnd type="none" w="med" len="med"/>
                      <a:tailEnd type="none" w="med" len="med"/>
                    </a:lnL>
                    <a:lnR w="6350" cap="flat" cmpd="sng" algn="ctr">
                      <a:solidFill>
                        <a:srgbClr val="5A5A5A"/>
                      </a:solidFill>
                      <a:prstDash val="solid"/>
                      <a:round/>
                      <a:headEnd type="none" w="med" len="med"/>
                      <a:tailEnd type="none" w="med" len="med"/>
                    </a:lnR>
                    <a:lnT>
                      <a:noFill/>
                    </a:lnT>
                    <a:lnB w="6350" cap="flat" cmpd="sng" algn="ctr">
                      <a:solidFill>
                        <a:srgbClr val="5A5A5A"/>
                      </a:solidFill>
                      <a:prstDash val="solid"/>
                      <a:round/>
                      <a:headEnd type="none" w="med" len="med"/>
                      <a:tailEnd type="none" w="med" len="med"/>
                    </a:lnB>
                    <a:solidFill>
                      <a:srgbClr val="FFFFFF"/>
                    </a:solidFill>
                  </a:tcPr>
                </a:tc>
                <a:tc>
                  <a:txBody>
                    <a:bodyPr/>
                    <a:lstStyle/>
                    <a:p>
                      <a:pPr algn="ctr" fontAlgn="ctr"/>
                      <a:r>
                        <a:rPr lang="nl-NL" sz="1200" b="1" i="0" u="none" strike="noStrike">
                          <a:latin typeface="Verdana"/>
                        </a:rPr>
                        <a:t>10</a:t>
                      </a:r>
                    </a:p>
                  </a:txBody>
                  <a:tcPr marL="9525" marR="9525" marT="9525" marB="0" anchor="ctr">
                    <a:lnL w="6350" cap="flat" cmpd="sng" algn="ctr">
                      <a:solidFill>
                        <a:srgbClr val="5A5A5A"/>
                      </a:solidFill>
                      <a:prstDash val="solid"/>
                      <a:round/>
                      <a:headEnd type="none" w="med" len="med"/>
                      <a:tailEnd type="none" w="med" len="med"/>
                    </a:lnL>
                    <a:lnR w="6350" cap="flat" cmpd="sng" algn="ctr">
                      <a:solidFill>
                        <a:srgbClr val="5A5A5A"/>
                      </a:solidFill>
                      <a:prstDash val="solid"/>
                      <a:round/>
                      <a:headEnd type="none" w="med" len="med"/>
                      <a:tailEnd type="none" w="med" len="med"/>
                    </a:lnR>
                    <a:lnT>
                      <a:noFill/>
                    </a:lnT>
                    <a:lnB w="6350" cap="flat" cmpd="sng" algn="ctr">
                      <a:solidFill>
                        <a:srgbClr val="5A5A5A"/>
                      </a:solidFill>
                      <a:prstDash val="solid"/>
                      <a:round/>
                      <a:headEnd type="none" w="med" len="med"/>
                      <a:tailEnd type="none" w="med" len="med"/>
                    </a:lnB>
                    <a:solidFill>
                      <a:srgbClr val="FFFFFF"/>
                    </a:solidFill>
                  </a:tcPr>
                </a:tc>
                <a:tc>
                  <a:txBody>
                    <a:bodyPr/>
                    <a:lstStyle/>
                    <a:p>
                      <a:pPr algn="ctr" fontAlgn="ctr"/>
                      <a:r>
                        <a:rPr lang="nl-NL" sz="1200" b="1" i="0" u="none" strike="noStrike">
                          <a:latin typeface="Verdana"/>
                        </a:rPr>
                        <a:t>11</a:t>
                      </a:r>
                    </a:p>
                  </a:txBody>
                  <a:tcPr marL="9525" marR="9525" marT="9525" marB="0" anchor="ctr">
                    <a:lnL w="6350" cap="flat" cmpd="sng" algn="ctr">
                      <a:solidFill>
                        <a:srgbClr val="5A5A5A"/>
                      </a:solidFill>
                      <a:prstDash val="solid"/>
                      <a:round/>
                      <a:headEnd type="none" w="med" len="med"/>
                      <a:tailEnd type="none" w="med" len="med"/>
                    </a:lnL>
                    <a:lnR w="6350" cap="flat" cmpd="sng" algn="ctr">
                      <a:solidFill>
                        <a:srgbClr val="5A5A5A"/>
                      </a:solidFill>
                      <a:prstDash val="solid"/>
                      <a:round/>
                      <a:headEnd type="none" w="med" len="med"/>
                      <a:tailEnd type="none" w="med" len="med"/>
                    </a:lnR>
                    <a:lnT>
                      <a:noFill/>
                    </a:lnT>
                    <a:lnB w="6350" cap="flat" cmpd="sng" algn="ctr">
                      <a:solidFill>
                        <a:srgbClr val="5A5A5A"/>
                      </a:solidFill>
                      <a:prstDash val="solid"/>
                      <a:round/>
                      <a:headEnd type="none" w="med" len="med"/>
                      <a:tailEnd type="none" w="med" len="med"/>
                    </a:lnB>
                    <a:solidFill>
                      <a:srgbClr val="FFFFFF"/>
                    </a:solidFill>
                  </a:tcPr>
                </a:tc>
                <a:tc>
                  <a:txBody>
                    <a:bodyPr/>
                    <a:lstStyle/>
                    <a:p>
                      <a:pPr algn="ctr" fontAlgn="ctr"/>
                      <a:r>
                        <a:rPr lang="nl-NL" sz="1200" b="1" i="0" u="none" strike="noStrike">
                          <a:latin typeface="Verdana"/>
                        </a:rPr>
                        <a:t>12</a:t>
                      </a:r>
                    </a:p>
                  </a:txBody>
                  <a:tcPr marL="9525" marR="9525" marT="9525" marB="0" anchor="ctr">
                    <a:lnL w="6350" cap="flat" cmpd="sng" algn="ctr">
                      <a:solidFill>
                        <a:srgbClr val="5A5A5A"/>
                      </a:solidFill>
                      <a:prstDash val="solid"/>
                      <a:round/>
                      <a:headEnd type="none" w="med" len="med"/>
                      <a:tailEnd type="none" w="med" len="med"/>
                    </a:lnL>
                    <a:lnR w="6350" cap="flat" cmpd="sng" algn="ctr">
                      <a:solidFill>
                        <a:srgbClr val="5A5A5A"/>
                      </a:solidFill>
                      <a:prstDash val="solid"/>
                      <a:round/>
                      <a:headEnd type="none" w="med" len="med"/>
                      <a:tailEnd type="none" w="med" len="med"/>
                    </a:lnR>
                    <a:lnT>
                      <a:noFill/>
                    </a:lnT>
                    <a:lnB w="6350" cap="flat" cmpd="sng" algn="ctr">
                      <a:solidFill>
                        <a:srgbClr val="5A5A5A"/>
                      </a:solidFill>
                      <a:prstDash val="solid"/>
                      <a:round/>
                      <a:headEnd type="none" w="med" len="med"/>
                      <a:tailEnd type="none" w="med" len="med"/>
                    </a:lnB>
                    <a:solidFill>
                      <a:srgbClr val="FFFFFF"/>
                    </a:solidFill>
                  </a:tcPr>
                </a:tc>
              </a:tr>
              <a:tr h="495238">
                <a:tc>
                  <a:txBody>
                    <a:bodyPr/>
                    <a:lstStyle/>
                    <a:p>
                      <a:pPr algn="l" fontAlgn="ctr"/>
                      <a:r>
                        <a:rPr lang="nl-NL" sz="1200" b="0" i="0" u="none" strike="noStrike">
                          <a:latin typeface="Verdana"/>
                        </a:rPr>
                        <a:t> </a:t>
                      </a:r>
                    </a:p>
                  </a:txBody>
                  <a:tcPr marL="9525" marR="9525" marT="9525" marB="0" anchor="ctr">
                    <a:lnL>
                      <a:noFill/>
                    </a:lnL>
                    <a:lnR>
                      <a:noFill/>
                    </a:lnR>
                    <a:lnT>
                      <a:noFill/>
                    </a:lnT>
                    <a:lnB>
                      <a:noFill/>
                    </a:lnB>
                    <a:solidFill>
                      <a:srgbClr val="FFFFFF"/>
                    </a:solidFill>
                  </a:tcPr>
                </a:tc>
                <a:tc>
                  <a:txBody>
                    <a:bodyPr/>
                    <a:lstStyle/>
                    <a:p>
                      <a:pPr algn="r" fontAlgn="ctr"/>
                      <a:r>
                        <a:rPr lang="nl-NL" sz="1200" b="0" i="0" u="none" strike="noStrike">
                          <a:latin typeface="Verdana"/>
                        </a:rPr>
                        <a:t>25%</a:t>
                      </a:r>
                    </a:p>
                  </a:txBody>
                  <a:tcPr marL="9525" marR="9525" marT="9525" marB="0" anchor="ctr">
                    <a:lnL>
                      <a:noFill/>
                    </a:lnL>
                    <a:lnR w="6350" cap="flat" cmpd="sng" algn="ctr">
                      <a:solidFill>
                        <a:srgbClr val="5A5A5A"/>
                      </a:solidFill>
                      <a:prstDash val="solid"/>
                      <a:round/>
                      <a:headEnd type="none" w="med" len="med"/>
                      <a:tailEnd type="none" w="med" len="med"/>
                    </a:lnR>
                    <a:lnT w="6350" cap="flat" cmpd="sng" algn="ctr">
                      <a:solidFill>
                        <a:srgbClr val="5A5A5A"/>
                      </a:solidFill>
                      <a:prstDash val="solid"/>
                      <a:round/>
                      <a:headEnd type="none" w="med" len="med"/>
                      <a:tailEnd type="none" w="med" len="med"/>
                    </a:lnT>
                    <a:lnB w="6350" cap="flat" cmpd="sng" algn="ctr">
                      <a:solidFill>
                        <a:srgbClr val="5A5A5A"/>
                      </a:solidFill>
                      <a:prstDash val="solid"/>
                      <a:round/>
                      <a:headEnd type="none" w="med" len="med"/>
                      <a:tailEnd type="none" w="med" len="med"/>
                    </a:lnB>
                    <a:solidFill>
                      <a:srgbClr val="FFFFFF"/>
                    </a:solidFill>
                  </a:tcPr>
                </a:tc>
                <a:tc>
                  <a:txBody>
                    <a:bodyPr/>
                    <a:lstStyle/>
                    <a:p>
                      <a:pPr algn="ctr" fontAlgn="ctr"/>
                      <a:r>
                        <a:rPr lang="nl-NL" sz="1400" b="0" i="0" u="none" strike="noStrike">
                          <a:solidFill>
                            <a:srgbClr val="000066"/>
                          </a:solidFill>
                          <a:latin typeface="Verdana"/>
                        </a:rPr>
                        <a:t>2</a:t>
                      </a:r>
                    </a:p>
                  </a:txBody>
                  <a:tcPr marL="9525" marR="9525" marT="9525" marB="0" anchor="ctr">
                    <a:lnL w="6350" cap="flat" cmpd="sng" algn="ctr">
                      <a:solidFill>
                        <a:srgbClr val="5A5A5A"/>
                      </a:solidFill>
                      <a:prstDash val="solid"/>
                      <a:round/>
                      <a:headEnd type="none" w="med" len="med"/>
                      <a:tailEnd type="none" w="med" len="med"/>
                    </a:lnL>
                    <a:lnR w="6350" cap="flat" cmpd="sng" algn="ctr">
                      <a:solidFill>
                        <a:srgbClr val="5A5A5A"/>
                      </a:solidFill>
                      <a:prstDash val="solid"/>
                      <a:round/>
                      <a:headEnd type="none" w="med" len="med"/>
                      <a:tailEnd type="none" w="med" len="med"/>
                    </a:lnR>
                    <a:lnT w="6350" cap="flat" cmpd="sng" algn="ctr">
                      <a:solidFill>
                        <a:srgbClr val="5A5A5A"/>
                      </a:solidFill>
                      <a:prstDash val="solid"/>
                      <a:round/>
                      <a:headEnd type="none" w="med" len="med"/>
                      <a:tailEnd type="none" w="med" len="med"/>
                    </a:lnT>
                    <a:lnB w="6350" cap="flat" cmpd="sng" algn="ctr">
                      <a:solidFill>
                        <a:srgbClr val="5A5A5A"/>
                      </a:solidFill>
                      <a:prstDash val="solid"/>
                      <a:round/>
                      <a:headEnd type="none" w="med" len="med"/>
                      <a:tailEnd type="none" w="med" len="med"/>
                    </a:lnB>
                    <a:solidFill>
                      <a:srgbClr val="6699FF"/>
                    </a:solidFill>
                  </a:tcPr>
                </a:tc>
                <a:tc>
                  <a:txBody>
                    <a:bodyPr/>
                    <a:lstStyle/>
                    <a:p>
                      <a:pPr algn="ctr" fontAlgn="ctr"/>
                      <a:r>
                        <a:rPr lang="nl-NL" sz="1400" b="0" i="0" u="none" strike="noStrike" dirty="0" smtClean="0">
                          <a:solidFill>
                            <a:srgbClr val="000066"/>
                          </a:solidFill>
                          <a:latin typeface="Verdana"/>
                        </a:rPr>
                        <a:t>3</a:t>
                      </a:r>
                      <a:endParaRPr lang="nl-NL" sz="1400" b="0" i="0" u="none" strike="noStrike" dirty="0">
                        <a:solidFill>
                          <a:srgbClr val="000066"/>
                        </a:solidFill>
                        <a:latin typeface="Verdana"/>
                      </a:endParaRPr>
                    </a:p>
                  </a:txBody>
                  <a:tcPr marL="9525" marR="9525" marT="9525" marB="0" anchor="ctr">
                    <a:lnL w="6350" cap="flat" cmpd="sng" algn="ctr">
                      <a:solidFill>
                        <a:srgbClr val="5A5A5A"/>
                      </a:solidFill>
                      <a:prstDash val="solid"/>
                      <a:round/>
                      <a:headEnd type="none" w="med" len="med"/>
                      <a:tailEnd type="none" w="med" len="med"/>
                    </a:lnL>
                    <a:lnR w="6350" cap="flat" cmpd="sng" algn="ctr">
                      <a:solidFill>
                        <a:srgbClr val="5A5A5A"/>
                      </a:solidFill>
                      <a:prstDash val="solid"/>
                      <a:round/>
                      <a:headEnd type="none" w="med" len="med"/>
                      <a:tailEnd type="none" w="med" len="med"/>
                    </a:lnR>
                    <a:lnT w="6350" cap="flat" cmpd="sng" algn="ctr">
                      <a:solidFill>
                        <a:srgbClr val="5A5A5A"/>
                      </a:solidFill>
                      <a:prstDash val="solid"/>
                      <a:round/>
                      <a:headEnd type="none" w="med" len="med"/>
                      <a:tailEnd type="none" w="med" len="med"/>
                    </a:lnT>
                    <a:lnB w="6350" cap="flat" cmpd="sng" algn="ctr">
                      <a:solidFill>
                        <a:srgbClr val="5A5A5A"/>
                      </a:solidFill>
                      <a:prstDash val="solid"/>
                      <a:round/>
                      <a:headEnd type="none" w="med" len="med"/>
                      <a:tailEnd type="none" w="med" len="med"/>
                    </a:lnB>
                    <a:solidFill>
                      <a:srgbClr val="6699FF"/>
                    </a:solidFill>
                  </a:tcPr>
                </a:tc>
                <a:tc>
                  <a:txBody>
                    <a:bodyPr/>
                    <a:lstStyle/>
                    <a:p>
                      <a:pPr algn="ctr" fontAlgn="ctr"/>
                      <a:r>
                        <a:rPr lang="nl-NL" sz="1400" b="0" i="0" u="none" strike="noStrike" dirty="0" smtClean="0">
                          <a:solidFill>
                            <a:srgbClr val="000066"/>
                          </a:solidFill>
                          <a:latin typeface="Verdana"/>
                        </a:rPr>
                        <a:t>4</a:t>
                      </a:r>
                      <a:endParaRPr lang="nl-NL" sz="1400" b="0" i="0" u="none" strike="noStrike" dirty="0">
                        <a:solidFill>
                          <a:srgbClr val="000066"/>
                        </a:solidFill>
                        <a:latin typeface="Verdana"/>
                      </a:endParaRPr>
                    </a:p>
                  </a:txBody>
                  <a:tcPr marL="9525" marR="9525" marT="9525" marB="0" anchor="ctr">
                    <a:lnL w="6350" cap="flat" cmpd="sng" algn="ctr">
                      <a:solidFill>
                        <a:srgbClr val="5A5A5A"/>
                      </a:solidFill>
                      <a:prstDash val="solid"/>
                      <a:round/>
                      <a:headEnd type="none" w="med" len="med"/>
                      <a:tailEnd type="none" w="med" len="med"/>
                    </a:lnL>
                    <a:lnR w="6350" cap="flat" cmpd="sng" algn="ctr">
                      <a:solidFill>
                        <a:srgbClr val="5A5A5A"/>
                      </a:solidFill>
                      <a:prstDash val="solid"/>
                      <a:round/>
                      <a:headEnd type="none" w="med" len="med"/>
                      <a:tailEnd type="none" w="med" len="med"/>
                    </a:lnR>
                    <a:lnT w="6350" cap="flat" cmpd="sng" algn="ctr">
                      <a:solidFill>
                        <a:srgbClr val="5A5A5A"/>
                      </a:solidFill>
                      <a:prstDash val="solid"/>
                      <a:round/>
                      <a:headEnd type="none" w="med" len="med"/>
                      <a:tailEnd type="none" w="med" len="med"/>
                    </a:lnT>
                    <a:lnB w="6350" cap="flat" cmpd="sng" algn="ctr">
                      <a:solidFill>
                        <a:srgbClr val="5A5A5A"/>
                      </a:solidFill>
                      <a:prstDash val="solid"/>
                      <a:round/>
                      <a:headEnd type="none" w="med" len="med"/>
                      <a:tailEnd type="none" w="med" len="med"/>
                    </a:lnB>
                    <a:solidFill>
                      <a:srgbClr val="6699FF"/>
                    </a:solidFill>
                  </a:tcPr>
                </a:tc>
                <a:tc>
                  <a:txBody>
                    <a:bodyPr/>
                    <a:lstStyle/>
                    <a:p>
                      <a:pPr algn="ctr" fontAlgn="ctr"/>
                      <a:r>
                        <a:rPr lang="nl-NL" sz="1400" b="0" i="0" u="none" strike="noStrike" dirty="0" smtClean="0">
                          <a:solidFill>
                            <a:srgbClr val="000066"/>
                          </a:solidFill>
                          <a:latin typeface="Verdana"/>
                        </a:rPr>
                        <a:t>5</a:t>
                      </a:r>
                      <a:endParaRPr lang="nl-NL" sz="1400" b="0" i="0" u="none" strike="noStrike" dirty="0">
                        <a:solidFill>
                          <a:srgbClr val="000066"/>
                        </a:solidFill>
                        <a:latin typeface="Verdana"/>
                      </a:endParaRPr>
                    </a:p>
                  </a:txBody>
                  <a:tcPr marL="9525" marR="9525" marT="9525" marB="0" anchor="ctr">
                    <a:lnL w="6350" cap="flat" cmpd="sng" algn="ctr">
                      <a:solidFill>
                        <a:srgbClr val="5A5A5A"/>
                      </a:solidFill>
                      <a:prstDash val="solid"/>
                      <a:round/>
                      <a:headEnd type="none" w="med" len="med"/>
                      <a:tailEnd type="none" w="med" len="med"/>
                    </a:lnL>
                    <a:lnR w="6350" cap="flat" cmpd="sng" algn="ctr">
                      <a:solidFill>
                        <a:srgbClr val="5A5A5A"/>
                      </a:solidFill>
                      <a:prstDash val="solid"/>
                      <a:round/>
                      <a:headEnd type="none" w="med" len="med"/>
                      <a:tailEnd type="none" w="med" len="med"/>
                    </a:lnR>
                    <a:lnT w="6350" cap="flat" cmpd="sng" algn="ctr">
                      <a:solidFill>
                        <a:srgbClr val="5A5A5A"/>
                      </a:solidFill>
                      <a:prstDash val="solid"/>
                      <a:round/>
                      <a:headEnd type="none" w="med" len="med"/>
                      <a:tailEnd type="none" w="med" len="med"/>
                    </a:lnT>
                    <a:lnB w="6350" cap="flat" cmpd="sng" algn="ctr">
                      <a:solidFill>
                        <a:srgbClr val="5A5A5A"/>
                      </a:solidFill>
                      <a:prstDash val="solid"/>
                      <a:round/>
                      <a:headEnd type="none" w="med" len="med"/>
                      <a:tailEnd type="none" w="med" len="med"/>
                    </a:lnB>
                    <a:solidFill>
                      <a:srgbClr val="6699FF"/>
                    </a:solidFill>
                  </a:tcPr>
                </a:tc>
                <a:tc>
                  <a:txBody>
                    <a:bodyPr/>
                    <a:lstStyle/>
                    <a:p>
                      <a:pPr algn="ctr" fontAlgn="ctr"/>
                      <a:r>
                        <a:rPr lang="nl-NL" sz="1400" b="0" i="0" u="none" strike="noStrike" dirty="0" smtClean="0">
                          <a:solidFill>
                            <a:srgbClr val="000066"/>
                          </a:solidFill>
                          <a:latin typeface="Verdana"/>
                        </a:rPr>
                        <a:t>6</a:t>
                      </a:r>
                      <a:endParaRPr lang="nl-NL" sz="1400" b="0" i="0" u="none" strike="noStrike" dirty="0">
                        <a:solidFill>
                          <a:srgbClr val="000066"/>
                        </a:solidFill>
                        <a:latin typeface="Verdana"/>
                      </a:endParaRPr>
                    </a:p>
                  </a:txBody>
                  <a:tcPr marL="9525" marR="9525" marT="9525" marB="0" anchor="ctr">
                    <a:lnL w="6350" cap="flat" cmpd="sng" algn="ctr">
                      <a:solidFill>
                        <a:srgbClr val="5A5A5A"/>
                      </a:solidFill>
                      <a:prstDash val="solid"/>
                      <a:round/>
                      <a:headEnd type="none" w="med" len="med"/>
                      <a:tailEnd type="none" w="med" len="med"/>
                    </a:lnL>
                    <a:lnR w="6350" cap="flat" cmpd="sng" algn="ctr">
                      <a:solidFill>
                        <a:srgbClr val="5A5A5A"/>
                      </a:solidFill>
                      <a:prstDash val="solid"/>
                      <a:round/>
                      <a:headEnd type="none" w="med" len="med"/>
                      <a:tailEnd type="none" w="med" len="med"/>
                    </a:lnR>
                    <a:lnT w="6350" cap="flat" cmpd="sng" algn="ctr">
                      <a:solidFill>
                        <a:srgbClr val="5A5A5A"/>
                      </a:solidFill>
                      <a:prstDash val="solid"/>
                      <a:round/>
                      <a:headEnd type="none" w="med" len="med"/>
                      <a:tailEnd type="none" w="med" len="med"/>
                    </a:lnT>
                    <a:lnB w="6350" cap="flat" cmpd="sng" algn="ctr">
                      <a:solidFill>
                        <a:srgbClr val="5A5A5A"/>
                      </a:solidFill>
                      <a:prstDash val="solid"/>
                      <a:round/>
                      <a:headEnd type="none" w="med" len="med"/>
                      <a:tailEnd type="none" w="med" len="med"/>
                    </a:lnB>
                    <a:solidFill>
                      <a:srgbClr val="6699FF"/>
                    </a:solidFill>
                  </a:tcPr>
                </a:tc>
                <a:tc>
                  <a:txBody>
                    <a:bodyPr/>
                    <a:lstStyle/>
                    <a:p>
                      <a:pPr algn="ctr" fontAlgn="ctr"/>
                      <a:r>
                        <a:rPr lang="nl-NL" sz="1400" b="0" i="0" u="none" strike="noStrike" dirty="0" smtClean="0">
                          <a:solidFill>
                            <a:srgbClr val="000066"/>
                          </a:solidFill>
                          <a:latin typeface="Verdana"/>
                        </a:rPr>
                        <a:t>7</a:t>
                      </a:r>
                      <a:endParaRPr lang="nl-NL" sz="1400" b="0" i="0" u="none" strike="noStrike" dirty="0">
                        <a:solidFill>
                          <a:srgbClr val="000066"/>
                        </a:solidFill>
                        <a:latin typeface="Verdana"/>
                      </a:endParaRPr>
                    </a:p>
                  </a:txBody>
                  <a:tcPr marL="9525" marR="9525" marT="9525" marB="0" anchor="ctr">
                    <a:lnL w="6350" cap="flat" cmpd="sng" algn="ctr">
                      <a:solidFill>
                        <a:srgbClr val="5A5A5A"/>
                      </a:solidFill>
                      <a:prstDash val="solid"/>
                      <a:round/>
                      <a:headEnd type="none" w="med" len="med"/>
                      <a:tailEnd type="none" w="med" len="med"/>
                    </a:lnL>
                    <a:lnR w="6350" cap="flat" cmpd="sng" algn="ctr">
                      <a:solidFill>
                        <a:srgbClr val="5A5A5A"/>
                      </a:solidFill>
                      <a:prstDash val="solid"/>
                      <a:round/>
                      <a:headEnd type="none" w="med" len="med"/>
                      <a:tailEnd type="none" w="med" len="med"/>
                    </a:lnR>
                    <a:lnT w="6350" cap="flat" cmpd="sng" algn="ctr">
                      <a:solidFill>
                        <a:srgbClr val="5A5A5A"/>
                      </a:solidFill>
                      <a:prstDash val="solid"/>
                      <a:round/>
                      <a:headEnd type="none" w="med" len="med"/>
                      <a:tailEnd type="none" w="med" len="med"/>
                    </a:lnT>
                    <a:lnB w="6350" cap="flat" cmpd="sng" algn="ctr">
                      <a:solidFill>
                        <a:srgbClr val="5A5A5A"/>
                      </a:solidFill>
                      <a:prstDash val="solid"/>
                      <a:round/>
                      <a:headEnd type="none" w="med" len="med"/>
                      <a:tailEnd type="none" w="med" len="med"/>
                    </a:lnB>
                    <a:solidFill>
                      <a:srgbClr val="6699FF"/>
                    </a:solidFill>
                  </a:tcPr>
                </a:tc>
                <a:tc>
                  <a:txBody>
                    <a:bodyPr/>
                    <a:lstStyle/>
                    <a:p>
                      <a:pPr algn="ctr" fontAlgn="ctr"/>
                      <a:r>
                        <a:rPr lang="nl-NL" sz="1400" b="0" i="0" u="none" strike="noStrike" dirty="0" smtClean="0">
                          <a:solidFill>
                            <a:srgbClr val="000066"/>
                          </a:solidFill>
                          <a:latin typeface="Verdana"/>
                        </a:rPr>
                        <a:t>8</a:t>
                      </a:r>
                      <a:endParaRPr lang="nl-NL" sz="1400" b="0" i="0" u="none" strike="noStrike" dirty="0">
                        <a:solidFill>
                          <a:srgbClr val="000066"/>
                        </a:solidFill>
                        <a:latin typeface="Verdana"/>
                      </a:endParaRPr>
                    </a:p>
                  </a:txBody>
                  <a:tcPr marL="9525" marR="9525" marT="9525" marB="0" anchor="ctr">
                    <a:lnL w="6350" cap="flat" cmpd="sng" algn="ctr">
                      <a:solidFill>
                        <a:srgbClr val="5A5A5A"/>
                      </a:solidFill>
                      <a:prstDash val="solid"/>
                      <a:round/>
                      <a:headEnd type="none" w="med" len="med"/>
                      <a:tailEnd type="none" w="med" len="med"/>
                    </a:lnL>
                    <a:lnR w="6350" cap="flat" cmpd="sng" algn="ctr">
                      <a:solidFill>
                        <a:srgbClr val="5A5A5A"/>
                      </a:solidFill>
                      <a:prstDash val="solid"/>
                      <a:round/>
                      <a:headEnd type="none" w="med" len="med"/>
                      <a:tailEnd type="none" w="med" len="med"/>
                    </a:lnR>
                    <a:lnT w="6350" cap="flat" cmpd="sng" algn="ctr">
                      <a:solidFill>
                        <a:srgbClr val="5A5A5A"/>
                      </a:solidFill>
                      <a:prstDash val="solid"/>
                      <a:round/>
                      <a:headEnd type="none" w="med" len="med"/>
                      <a:tailEnd type="none" w="med" len="med"/>
                    </a:lnT>
                    <a:lnB w="6350" cap="flat" cmpd="sng" algn="ctr">
                      <a:solidFill>
                        <a:srgbClr val="5A5A5A"/>
                      </a:solidFill>
                      <a:prstDash val="solid"/>
                      <a:round/>
                      <a:headEnd type="none" w="med" len="med"/>
                      <a:tailEnd type="none" w="med" len="med"/>
                    </a:lnB>
                    <a:solidFill>
                      <a:srgbClr val="6699FF"/>
                    </a:solidFill>
                  </a:tcPr>
                </a:tc>
                <a:tc>
                  <a:txBody>
                    <a:bodyPr/>
                    <a:lstStyle/>
                    <a:p>
                      <a:pPr algn="ctr" fontAlgn="ctr"/>
                      <a:r>
                        <a:rPr lang="nl-NL" sz="1400" b="0" i="0" u="none" strike="noStrike">
                          <a:solidFill>
                            <a:srgbClr val="000066"/>
                          </a:solidFill>
                          <a:latin typeface="Verdana"/>
                        </a:rPr>
                        <a:t>8</a:t>
                      </a:r>
                    </a:p>
                  </a:txBody>
                  <a:tcPr marL="9525" marR="9525" marT="9525" marB="0" anchor="ctr">
                    <a:lnL w="6350" cap="flat" cmpd="sng" algn="ctr">
                      <a:solidFill>
                        <a:srgbClr val="5A5A5A"/>
                      </a:solidFill>
                      <a:prstDash val="solid"/>
                      <a:round/>
                      <a:headEnd type="none" w="med" len="med"/>
                      <a:tailEnd type="none" w="med" len="med"/>
                    </a:lnL>
                    <a:lnR w="6350" cap="flat" cmpd="sng" algn="ctr">
                      <a:solidFill>
                        <a:srgbClr val="5A5A5A"/>
                      </a:solidFill>
                      <a:prstDash val="solid"/>
                      <a:round/>
                      <a:headEnd type="none" w="med" len="med"/>
                      <a:tailEnd type="none" w="med" len="med"/>
                    </a:lnR>
                    <a:lnT w="6350" cap="flat" cmpd="sng" algn="ctr">
                      <a:solidFill>
                        <a:srgbClr val="5A5A5A"/>
                      </a:solidFill>
                      <a:prstDash val="solid"/>
                      <a:round/>
                      <a:headEnd type="none" w="med" len="med"/>
                      <a:tailEnd type="none" w="med" len="med"/>
                    </a:lnT>
                    <a:lnB w="6350" cap="flat" cmpd="sng" algn="ctr">
                      <a:solidFill>
                        <a:srgbClr val="5A5A5A"/>
                      </a:solidFill>
                      <a:prstDash val="solid"/>
                      <a:round/>
                      <a:headEnd type="none" w="med" len="med"/>
                      <a:tailEnd type="none" w="med" len="med"/>
                    </a:lnB>
                    <a:solidFill>
                      <a:srgbClr val="6699FF"/>
                    </a:solidFill>
                  </a:tcPr>
                </a:tc>
              </a:tr>
              <a:tr h="495238">
                <a:tc>
                  <a:txBody>
                    <a:bodyPr/>
                    <a:lstStyle/>
                    <a:p>
                      <a:pPr algn="l" fontAlgn="ctr"/>
                      <a:r>
                        <a:rPr lang="nl-NL" sz="1200" b="0" i="0" u="none" strike="noStrike">
                          <a:latin typeface="Verdana"/>
                        </a:rPr>
                        <a:t> </a:t>
                      </a:r>
                    </a:p>
                  </a:txBody>
                  <a:tcPr marL="9525" marR="9525" marT="9525" marB="0" anchor="ctr">
                    <a:lnL>
                      <a:noFill/>
                    </a:lnL>
                    <a:lnR>
                      <a:noFill/>
                    </a:lnR>
                    <a:lnT>
                      <a:noFill/>
                    </a:lnT>
                    <a:lnB>
                      <a:noFill/>
                    </a:lnB>
                    <a:solidFill>
                      <a:srgbClr val="FFFFFF"/>
                    </a:solidFill>
                  </a:tcPr>
                </a:tc>
                <a:tc>
                  <a:txBody>
                    <a:bodyPr/>
                    <a:lstStyle/>
                    <a:p>
                      <a:pPr algn="r" fontAlgn="ctr"/>
                      <a:r>
                        <a:rPr lang="nl-NL" sz="1200" b="0" i="0" u="none" strike="noStrike">
                          <a:latin typeface="Verdana"/>
                        </a:rPr>
                        <a:t>75%</a:t>
                      </a:r>
                    </a:p>
                  </a:txBody>
                  <a:tcPr marL="9525" marR="9525" marT="9525" marB="0" anchor="ctr">
                    <a:lnL>
                      <a:noFill/>
                    </a:lnL>
                    <a:lnR w="6350" cap="flat" cmpd="sng" algn="ctr">
                      <a:solidFill>
                        <a:srgbClr val="5A5A5A"/>
                      </a:solidFill>
                      <a:prstDash val="solid"/>
                      <a:round/>
                      <a:headEnd type="none" w="med" len="med"/>
                      <a:tailEnd type="none" w="med" len="med"/>
                    </a:lnR>
                    <a:lnT w="6350" cap="flat" cmpd="sng" algn="ctr">
                      <a:solidFill>
                        <a:srgbClr val="5A5A5A"/>
                      </a:solidFill>
                      <a:prstDash val="solid"/>
                      <a:round/>
                      <a:headEnd type="none" w="med" len="med"/>
                      <a:tailEnd type="none" w="med" len="med"/>
                    </a:lnT>
                    <a:lnB w="6350" cap="flat" cmpd="sng" algn="ctr">
                      <a:solidFill>
                        <a:srgbClr val="5A5A5A"/>
                      </a:solidFill>
                      <a:prstDash val="solid"/>
                      <a:round/>
                      <a:headEnd type="none" w="med" len="med"/>
                      <a:tailEnd type="none" w="med" len="med"/>
                    </a:lnB>
                    <a:solidFill>
                      <a:srgbClr val="FFFFFF"/>
                    </a:solidFill>
                  </a:tcPr>
                </a:tc>
                <a:tc>
                  <a:txBody>
                    <a:bodyPr/>
                    <a:lstStyle/>
                    <a:p>
                      <a:pPr algn="ctr" fontAlgn="ctr"/>
                      <a:r>
                        <a:rPr lang="nl-NL" sz="1400" b="0" i="0" u="none" strike="noStrike">
                          <a:solidFill>
                            <a:srgbClr val="003300"/>
                          </a:solidFill>
                          <a:latin typeface="Verdana"/>
                        </a:rPr>
                        <a:t>1</a:t>
                      </a:r>
                    </a:p>
                  </a:txBody>
                  <a:tcPr marL="9525" marR="9525" marT="9525" marB="0" anchor="ctr">
                    <a:lnL w="6350" cap="flat" cmpd="sng" algn="ctr">
                      <a:solidFill>
                        <a:srgbClr val="5A5A5A"/>
                      </a:solidFill>
                      <a:prstDash val="solid"/>
                      <a:round/>
                      <a:headEnd type="none" w="med" len="med"/>
                      <a:tailEnd type="none" w="med" len="med"/>
                    </a:lnL>
                    <a:lnR w="6350" cap="flat" cmpd="sng" algn="ctr">
                      <a:solidFill>
                        <a:srgbClr val="5A5A5A"/>
                      </a:solidFill>
                      <a:prstDash val="solid"/>
                      <a:round/>
                      <a:headEnd type="none" w="med" len="med"/>
                      <a:tailEnd type="none" w="med" len="med"/>
                    </a:lnR>
                    <a:lnT w="6350" cap="flat" cmpd="sng" algn="ctr">
                      <a:solidFill>
                        <a:srgbClr val="5A5A5A"/>
                      </a:solidFill>
                      <a:prstDash val="solid"/>
                      <a:round/>
                      <a:headEnd type="none" w="med" len="med"/>
                      <a:tailEnd type="none" w="med" len="med"/>
                    </a:lnT>
                    <a:lnB w="6350" cap="flat" cmpd="sng" algn="ctr">
                      <a:solidFill>
                        <a:srgbClr val="5A5A5A"/>
                      </a:solidFill>
                      <a:prstDash val="solid"/>
                      <a:round/>
                      <a:headEnd type="none" w="med" len="med"/>
                      <a:tailEnd type="none" w="med" len="med"/>
                    </a:lnB>
                    <a:solidFill>
                      <a:srgbClr val="66FF66"/>
                    </a:solidFill>
                  </a:tcPr>
                </a:tc>
                <a:tc>
                  <a:txBody>
                    <a:bodyPr/>
                    <a:lstStyle/>
                    <a:p>
                      <a:pPr algn="ctr" fontAlgn="ctr"/>
                      <a:r>
                        <a:rPr lang="nl-NL" sz="1400" b="0" i="0" u="none" strike="noStrike">
                          <a:solidFill>
                            <a:srgbClr val="003300"/>
                          </a:solidFill>
                          <a:latin typeface="Verdana"/>
                        </a:rPr>
                        <a:t>2</a:t>
                      </a:r>
                    </a:p>
                  </a:txBody>
                  <a:tcPr marL="9525" marR="9525" marT="9525" marB="0" anchor="ctr">
                    <a:lnL w="6350" cap="flat" cmpd="sng" algn="ctr">
                      <a:solidFill>
                        <a:srgbClr val="5A5A5A"/>
                      </a:solidFill>
                      <a:prstDash val="solid"/>
                      <a:round/>
                      <a:headEnd type="none" w="med" len="med"/>
                      <a:tailEnd type="none" w="med" len="med"/>
                    </a:lnL>
                    <a:lnR w="6350" cap="flat" cmpd="sng" algn="ctr">
                      <a:solidFill>
                        <a:srgbClr val="5A5A5A"/>
                      </a:solidFill>
                      <a:prstDash val="solid"/>
                      <a:round/>
                      <a:headEnd type="none" w="med" len="med"/>
                      <a:tailEnd type="none" w="med" len="med"/>
                    </a:lnR>
                    <a:lnT w="6350" cap="flat" cmpd="sng" algn="ctr">
                      <a:solidFill>
                        <a:srgbClr val="5A5A5A"/>
                      </a:solidFill>
                      <a:prstDash val="solid"/>
                      <a:round/>
                      <a:headEnd type="none" w="med" len="med"/>
                      <a:tailEnd type="none" w="med" len="med"/>
                    </a:lnT>
                    <a:lnB w="6350" cap="flat" cmpd="sng" algn="ctr">
                      <a:solidFill>
                        <a:srgbClr val="5A5A5A"/>
                      </a:solidFill>
                      <a:prstDash val="solid"/>
                      <a:round/>
                      <a:headEnd type="none" w="med" len="med"/>
                      <a:tailEnd type="none" w="med" len="med"/>
                    </a:lnB>
                    <a:solidFill>
                      <a:srgbClr val="66FF66"/>
                    </a:solidFill>
                  </a:tcPr>
                </a:tc>
                <a:tc>
                  <a:txBody>
                    <a:bodyPr/>
                    <a:lstStyle/>
                    <a:p>
                      <a:pPr algn="ctr" fontAlgn="ctr"/>
                      <a:r>
                        <a:rPr lang="nl-NL" sz="1400" b="0" i="0" u="none" strike="noStrike">
                          <a:solidFill>
                            <a:srgbClr val="003300"/>
                          </a:solidFill>
                          <a:latin typeface="Verdana"/>
                        </a:rPr>
                        <a:t>3</a:t>
                      </a:r>
                    </a:p>
                  </a:txBody>
                  <a:tcPr marL="9525" marR="9525" marT="9525" marB="0" anchor="ctr">
                    <a:lnL w="6350" cap="flat" cmpd="sng" algn="ctr">
                      <a:solidFill>
                        <a:srgbClr val="5A5A5A"/>
                      </a:solidFill>
                      <a:prstDash val="solid"/>
                      <a:round/>
                      <a:headEnd type="none" w="med" len="med"/>
                      <a:tailEnd type="none" w="med" len="med"/>
                    </a:lnL>
                    <a:lnR w="6350" cap="flat" cmpd="sng" algn="ctr">
                      <a:solidFill>
                        <a:srgbClr val="5A5A5A"/>
                      </a:solidFill>
                      <a:prstDash val="solid"/>
                      <a:round/>
                      <a:headEnd type="none" w="med" len="med"/>
                      <a:tailEnd type="none" w="med" len="med"/>
                    </a:lnR>
                    <a:lnT w="6350" cap="flat" cmpd="sng" algn="ctr">
                      <a:solidFill>
                        <a:srgbClr val="5A5A5A"/>
                      </a:solidFill>
                      <a:prstDash val="solid"/>
                      <a:round/>
                      <a:headEnd type="none" w="med" len="med"/>
                      <a:tailEnd type="none" w="med" len="med"/>
                    </a:lnT>
                    <a:lnB w="6350" cap="flat" cmpd="sng" algn="ctr">
                      <a:solidFill>
                        <a:srgbClr val="5A5A5A"/>
                      </a:solidFill>
                      <a:prstDash val="solid"/>
                      <a:round/>
                      <a:headEnd type="none" w="med" len="med"/>
                      <a:tailEnd type="none" w="med" len="med"/>
                    </a:lnB>
                    <a:solidFill>
                      <a:srgbClr val="66FF66"/>
                    </a:solidFill>
                  </a:tcPr>
                </a:tc>
                <a:tc>
                  <a:txBody>
                    <a:bodyPr/>
                    <a:lstStyle/>
                    <a:p>
                      <a:pPr algn="ctr" fontAlgn="ctr"/>
                      <a:r>
                        <a:rPr lang="nl-NL" sz="1400" b="0" i="0" u="none" strike="noStrike" dirty="0" smtClean="0">
                          <a:solidFill>
                            <a:srgbClr val="003300"/>
                          </a:solidFill>
                          <a:latin typeface="Verdana"/>
                        </a:rPr>
                        <a:t>4</a:t>
                      </a:r>
                      <a:endParaRPr lang="nl-NL" sz="1400" b="0" i="0" u="none" strike="noStrike" dirty="0">
                        <a:solidFill>
                          <a:srgbClr val="003300"/>
                        </a:solidFill>
                        <a:latin typeface="Verdana"/>
                      </a:endParaRPr>
                    </a:p>
                  </a:txBody>
                  <a:tcPr marL="9525" marR="9525" marT="9525" marB="0" anchor="ctr">
                    <a:lnL w="6350" cap="flat" cmpd="sng" algn="ctr">
                      <a:solidFill>
                        <a:srgbClr val="5A5A5A"/>
                      </a:solidFill>
                      <a:prstDash val="solid"/>
                      <a:round/>
                      <a:headEnd type="none" w="med" len="med"/>
                      <a:tailEnd type="none" w="med" len="med"/>
                    </a:lnL>
                    <a:lnR w="6350" cap="flat" cmpd="sng" algn="ctr">
                      <a:solidFill>
                        <a:srgbClr val="5A5A5A"/>
                      </a:solidFill>
                      <a:prstDash val="solid"/>
                      <a:round/>
                      <a:headEnd type="none" w="med" len="med"/>
                      <a:tailEnd type="none" w="med" len="med"/>
                    </a:lnR>
                    <a:lnT w="6350" cap="flat" cmpd="sng" algn="ctr">
                      <a:solidFill>
                        <a:srgbClr val="5A5A5A"/>
                      </a:solidFill>
                      <a:prstDash val="solid"/>
                      <a:round/>
                      <a:headEnd type="none" w="med" len="med"/>
                      <a:tailEnd type="none" w="med" len="med"/>
                    </a:lnT>
                    <a:lnB w="6350" cap="flat" cmpd="sng" algn="ctr">
                      <a:solidFill>
                        <a:srgbClr val="5A5A5A"/>
                      </a:solidFill>
                      <a:prstDash val="solid"/>
                      <a:round/>
                      <a:headEnd type="none" w="med" len="med"/>
                      <a:tailEnd type="none" w="med" len="med"/>
                    </a:lnB>
                    <a:solidFill>
                      <a:srgbClr val="66FF66"/>
                    </a:solidFill>
                  </a:tcPr>
                </a:tc>
                <a:tc>
                  <a:txBody>
                    <a:bodyPr/>
                    <a:lstStyle/>
                    <a:p>
                      <a:pPr algn="ctr" fontAlgn="ctr"/>
                      <a:r>
                        <a:rPr lang="nl-NL" sz="1400" b="0" i="0" u="none" strike="noStrike" dirty="0" smtClean="0">
                          <a:solidFill>
                            <a:srgbClr val="003300"/>
                          </a:solidFill>
                          <a:latin typeface="Verdana"/>
                        </a:rPr>
                        <a:t>5</a:t>
                      </a:r>
                      <a:endParaRPr lang="nl-NL" sz="1400" b="0" i="0" u="none" strike="noStrike" dirty="0">
                        <a:solidFill>
                          <a:srgbClr val="003300"/>
                        </a:solidFill>
                        <a:latin typeface="Verdana"/>
                      </a:endParaRPr>
                    </a:p>
                  </a:txBody>
                  <a:tcPr marL="9525" marR="9525" marT="9525" marB="0" anchor="ctr">
                    <a:lnL w="6350" cap="flat" cmpd="sng" algn="ctr">
                      <a:solidFill>
                        <a:srgbClr val="5A5A5A"/>
                      </a:solidFill>
                      <a:prstDash val="solid"/>
                      <a:round/>
                      <a:headEnd type="none" w="med" len="med"/>
                      <a:tailEnd type="none" w="med" len="med"/>
                    </a:lnL>
                    <a:lnR w="6350" cap="flat" cmpd="sng" algn="ctr">
                      <a:solidFill>
                        <a:srgbClr val="5A5A5A"/>
                      </a:solidFill>
                      <a:prstDash val="solid"/>
                      <a:round/>
                      <a:headEnd type="none" w="med" len="med"/>
                      <a:tailEnd type="none" w="med" len="med"/>
                    </a:lnR>
                    <a:lnT w="6350" cap="flat" cmpd="sng" algn="ctr">
                      <a:solidFill>
                        <a:srgbClr val="5A5A5A"/>
                      </a:solidFill>
                      <a:prstDash val="solid"/>
                      <a:round/>
                      <a:headEnd type="none" w="med" len="med"/>
                      <a:tailEnd type="none" w="med" len="med"/>
                    </a:lnT>
                    <a:lnB w="6350" cap="flat" cmpd="sng" algn="ctr">
                      <a:solidFill>
                        <a:srgbClr val="5A5A5A"/>
                      </a:solidFill>
                      <a:prstDash val="solid"/>
                      <a:round/>
                      <a:headEnd type="none" w="med" len="med"/>
                      <a:tailEnd type="none" w="med" len="med"/>
                    </a:lnB>
                    <a:solidFill>
                      <a:srgbClr val="66FF66"/>
                    </a:solidFill>
                  </a:tcPr>
                </a:tc>
                <a:tc>
                  <a:txBody>
                    <a:bodyPr/>
                    <a:lstStyle/>
                    <a:p>
                      <a:pPr algn="ctr" fontAlgn="ctr"/>
                      <a:r>
                        <a:rPr lang="nl-NL" sz="1400" b="0" i="0" u="none" strike="noStrike" dirty="0" smtClean="0">
                          <a:solidFill>
                            <a:srgbClr val="003300"/>
                          </a:solidFill>
                          <a:latin typeface="Verdana"/>
                        </a:rPr>
                        <a:t>6</a:t>
                      </a:r>
                      <a:endParaRPr lang="nl-NL" sz="1400" b="0" i="0" u="none" strike="noStrike" dirty="0">
                        <a:solidFill>
                          <a:srgbClr val="003300"/>
                        </a:solidFill>
                        <a:latin typeface="Verdana"/>
                      </a:endParaRPr>
                    </a:p>
                  </a:txBody>
                  <a:tcPr marL="9525" marR="9525" marT="9525" marB="0" anchor="ctr">
                    <a:lnL w="6350" cap="flat" cmpd="sng" algn="ctr">
                      <a:solidFill>
                        <a:srgbClr val="5A5A5A"/>
                      </a:solidFill>
                      <a:prstDash val="solid"/>
                      <a:round/>
                      <a:headEnd type="none" w="med" len="med"/>
                      <a:tailEnd type="none" w="med" len="med"/>
                    </a:lnL>
                    <a:lnR w="6350" cap="flat" cmpd="sng" algn="ctr">
                      <a:solidFill>
                        <a:srgbClr val="5A5A5A"/>
                      </a:solidFill>
                      <a:prstDash val="solid"/>
                      <a:round/>
                      <a:headEnd type="none" w="med" len="med"/>
                      <a:tailEnd type="none" w="med" len="med"/>
                    </a:lnR>
                    <a:lnT w="6350" cap="flat" cmpd="sng" algn="ctr">
                      <a:solidFill>
                        <a:srgbClr val="5A5A5A"/>
                      </a:solidFill>
                      <a:prstDash val="solid"/>
                      <a:round/>
                      <a:headEnd type="none" w="med" len="med"/>
                      <a:tailEnd type="none" w="med" len="med"/>
                    </a:lnT>
                    <a:lnB w="6350" cap="flat" cmpd="sng" algn="ctr">
                      <a:solidFill>
                        <a:srgbClr val="5A5A5A"/>
                      </a:solidFill>
                      <a:prstDash val="solid"/>
                      <a:round/>
                      <a:headEnd type="none" w="med" len="med"/>
                      <a:tailEnd type="none" w="med" len="med"/>
                    </a:lnB>
                    <a:solidFill>
                      <a:srgbClr val="66FF66"/>
                    </a:solidFill>
                  </a:tcPr>
                </a:tc>
                <a:tc>
                  <a:txBody>
                    <a:bodyPr/>
                    <a:lstStyle/>
                    <a:p>
                      <a:pPr algn="ctr" fontAlgn="ctr"/>
                      <a:r>
                        <a:rPr lang="nl-NL" sz="1400" b="0" i="0" u="none" strike="noStrike" dirty="0" smtClean="0">
                          <a:solidFill>
                            <a:srgbClr val="003300"/>
                          </a:solidFill>
                          <a:latin typeface="Verdana"/>
                        </a:rPr>
                        <a:t>7</a:t>
                      </a:r>
                      <a:endParaRPr lang="nl-NL" sz="1400" b="0" i="0" u="none" strike="noStrike" dirty="0">
                        <a:solidFill>
                          <a:srgbClr val="003300"/>
                        </a:solidFill>
                        <a:latin typeface="Verdana"/>
                      </a:endParaRPr>
                    </a:p>
                  </a:txBody>
                  <a:tcPr marL="9525" marR="9525" marT="9525" marB="0" anchor="ctr">
                    <a:lnL w="6350" cap="flat" cmpd="sng" algn="ctr">
                      <a:solidFill>
                        <a:srgbClr val="5A5A5A"/>
                      </a:solidFill>
                      <a:prstDash val="solid"/>
                      <a:round/>
                      <a:headEnd type="none" w="med" len="med"/>
                      <a:tailEnd type="none" w="med" len="med"/>
                    </a:lnL>
                    <a:lnR w="6350" cap="flat" cmpd="sng" algn="ctr">
                      <a:solidFill>
                        <a:srgbClr val="5A5A5A"/>
                      </a:solidFill>
                      <a:prstDash val="solid"/>
                      <a:round/>
                      <a:headEnd type="none" w="med" len="med"/>
                      <a:tailEnd type="none" w="med" len="med"/>
                    </a:lnR>
                    <a:lnT w="6350" cap="flat" cmpd="sng" algn="ctr">
                      <a:solidFill>
                        <a:srgbClr val="5A5A5A"/>
                      </a:solidFill>
                      <a:prstDash val="solid"/>
                      <a:round/>
                      <a:headEnd type="none" w="med" len="med"/>
                      <a:tailEnd type="none" w="med" len="med"/>
                    </a:lnT>
                    <a:lnB w="6350" cap="flat" cmpd="sng" algn="ctr">
                      <a:solidFill>
                        <a:srgbClr val="5A5A5A"/>
                      </a:solidFill>
                      <a:prstDash val="solid"/>
                      <a:round/>
                      <a:headEnd type="none" w="med" len="med"/>
                      <a:tailEnd type="none" w="med" len="med"/>
                    </a:lnB>
                    <a:solidFill>
                      <a:srgbClr val="66FF66"/>
                    </a:solidFill>
                  </a:tcPr>
                </a:tc>
                <a:tc>
                  <a:txBody>
                    <a:bodyPr/>
                    <a:lstStyle/>
                    <a:p>
                      <a:pPr algn="ctr" fontAlgn="ctr"/>
                      <a:r>
                        <a:rPr lang="nl-NL" sz="1400" b="0" i="0" u="none" strike="noStrike" dirty="0" smtClean="0">
                          <a:solidFill>
                            <a:srgbClr val="003300"/>
                          </a:solidFill>
                          <a:latin typeface="Verdana"/>
                        </a:rPr>
                        <a:t>8</a:t>
                      </a:r>
                      <a:endParaRPr lang="nl-NL" sz="1400" b="0" i="0" u="none" strike="noStrike" dirty="0">
                        <a:solidFill>
                          <a:srgbClr val="003300"/>
                        </a:solidFill>
                        <a:latin typeface="Verdana"/>
                      </a:endParaRPr>
                    </a:p>
                  </a:txBody>
                  <a:tcPr marL="9525" marR="9525" marT="9525" marB="0" anchor="ctr">
                    <a:lnL w="6350" cap="flat" cmpd="sng" algn="ctr">
                      <a:solidFill>
                        <a:srgbClr val="5A5A5A"/>
                      </a:solidFill>
                      <a:prstDash val="solid"/>
                      <a:round/>
                      <a:headEnd type="none" w="med" len="med"/>
                      <a:tailEnd type="none" w="med" len="med"/>
                    </a:lnL>
                    <a:lnR w="6350" cap="flat" cmpd="sng" algn="ctr">
                      <a:solidFill>
                        <a:srgbClr val="5A5A5A"/>
                      </a:solidFill>
                      <a:prstDash val="solid"/>
                      <a:round/>
                      <a:headEnd type="none" w="med" len="med"/>
                      <a:tailEnd type="none" w="med" len="med"/>
                    </a:lnR>
                    <a:lnT w="6350" cap="flat" cmpd="sng" algn="ctr">
                      <a:solidFill>
                        <a:srgbClr val="5A5A5A"/>
                      </a:solidFill>
                      <a:prstDash val="solid"/>
                      <a:round/>
                      <a:headEnd type="none" w="med" len="med"/>
                      <a:tailEnd type="none" w="med" len="med"/>
                    </a:lnT>
                    <a:lnB w="6350" cap="flat" cmpd="sng" algn="ctr">
                      <a:solidFill>
                        <a:srgbClr val="5A5A5A"/>
                      </a:solidFill>
                      <a:prstDash val="solid"/>
                      <a:round/>
                      <a:headEnd type="none" w="med" len="med"/>
                      <a:tailEnd type="none" w="med" len="med"/>
                    </a:lnB>
                    <a:solidFill>
                      <a:srgbClr val="66FF66"/>
                    </a:solidFill>
                  </a:tcPr>
                </a:tc>
              </a:tr>
              <a:tr h="495238">
                <a:tc>
                  <a:txBody>
                    <a:bodyPr/>
                    <a:lstStyle/>
                    <a:p>
                      <a:pPr algn="l" fontAlgn="ctr"/>
                      <a:r>
                        <a:rPr lang="nl-NL" sz="1200" b="0" i="0" u="none" strike="noStrike">
                          <a:latin typeface="Verdana"/>
                        </a:rPr>
                        <a:t> </a:t>
                      </a:r>
                    </a:p>
                  </a:txBody>
                  <a:tcPr marL="9525" marR="9525" marT="9525" marB="0" anchor="ctr">
                    <a:lnL>
                      <a:noFill/>
                    </a:lnL>
                    <a:lnR>
                      <a:noFill/>
                    </a:lnR>
                    <a:lnT>
                      <a:noFill/>
                    </a:lnT>
                    <a:lnB>
                      <a:noFill/>
                    </a:lnB>
                    <a:solidFill>
                      <a:srgbClr val="FFFFFF"/>
                    </a:solidFill>
                  </a:tcPr>
                </a:tc>
                <a:tc>
                  <a:txBody>
                    <a:bodyPr/>
                    <a:lstStyle/>
                    <a:p>
                      <a:pPr algn="r" fontAlgn="ctr"/>
                      <a:r>
                        <a:rPr lang="nl-NL" sz="1200" b="0" i="0" u="none" strike="noStrike">
                          <a:latin typeface="Verdana"/>
                        </a:rPr>
                        <a:t>90%</a:t>
                      </a:r>
                    </a:p>
                  </a:txBody>
                  <a:tcPr marL="9525" marR="9525" marT="9525" marB="0" anchor="ctr">
                    <a:lnL>
                      <a:noFill/>
                    </a:lnL>
                    <a:lnR w="6350" cap="flat" cmpd="sng" algn="ctr">
                      <a:solidFill>
                        <a:srgbClr val="5A5A5A"/>
                      </a:solidFill>
                      <a:prstDash val="solid"/>
                      <a:round/>
                      <a:headEnd type="none" w="med" len="med"/>
                      <a:tailEnd type="none" w="med" len="med"/>
                    </a:lnR>
                    <a:lnT w="6350" cap="flat" cmpd="sng" algn="ctr">
                      <a:solidFill>
                        <a:srgbClr val="5A5A5A"/>
                      </a:solidFill>
                      <a:prstDash val="solid"/>
                      <a:round/>
                      <a:headEnd type="none" w="med" len="med"/>
                      <a:tailEnd type="none" w="med" len="med"/>
                    </a:lnT>
                    <a:lnB w="6350" cap="flat" cmpd="sng" algn="ctr">
                      <a:solidFill>
                        <a:srgbClr val="5A5A5A"/>
                      </a:solidFill>
                      <a:prstDash val="solid"/>
                      <a:round/>
                      <a:headEnd type="none" w="med" len="med"/>
                      <a:tailEnd type="none" w="med" len="med"/>
                    </a:lnB>
                    <a:solidFill>
                      <a:srgbClr val="FFFFFF"/>
                    </a:solidFill>
                  </a:tcPr>
                </a:tc>
                <a:tc>
                  <a:txBody>
                    <a:bodyPr/>
                    <a:lstStyle/>
                    <a:p>
                      <a:pPr algn="ctr" fontAlgn="ctr"/>
                      <a:r>
                        <a:rPr lang="nl-NL" sz="1400" b="0" i="0" u="none" strike="noStrike">
                          <a:solidFill>
                            <a:srgbClr val="000066"/>
                          </a:solidFill>
                          <a:latin typeface="Verdana"/>
                        </a:rPr>
                        <a:t>1</a:t>
                      </a:r>
                    </a:p>
                  </a:txBody>
                  <a:tcPr marL="9525" marR="9525" marT="9525" marB="0" anchor="ctr">
                    <a:lnL w="6350" cap="flat" cmpd="sng" algn="ctr">
                      <a:solidFill>
                        <a:srgbClr val="5A5A5A"/>
                      </a:solidFill>
                      <a:prstDash val="solid"/>
                      <a:round/>
                      <a:headEnd type="none" w="med" len="med"/>
                      <a:tailEnd type="none" w="med" len="med"/>
                    </a:lnL>
                    <a:lnR w="6350" cap="flat" cmpd="sng" algn="ctr">
                      <a:solidFill>
                        <a:srgbClr val="5A5A5A"/>
                      </a:solidFill>
                      <a:prstDash val="solid"/>
                      <a:round/>
                      <a:headEnd type="none" w="med" len="med"/>
                      <a:tailEnd type="none" w="med" len="med"/>
                    </a:lnR>
                    <a:lnT w="6350" cap="flat" cmpd="sng" algn="ctr">
                      <a:solidFill>
                        <a:srgbClr val="5A5A5A"/>
                      </a:solidFill>
                      <a:prstDash val="solid"/>
                      <a:round/>
                      <a:headEnd type="none" w="med" len="med"/>
                      <a:tailEnd type="none" w="med" len="med"/>
                    </a:lnT>
                    <a:lnB w="6350" cap="flat" cmpd="sng" algn="ctr">
                      <a:solidFill>
                        <a:srgbClr val="5A5A5A"/>
                      </a:solidFill>
                      <a:prstDash val="solid"/>
                      <a:round/>
                      <a:headEnd type="none" w="med" len="med"/>
                      <a:tailEnd type="none" w="med" len="med"/>
                    </a:lnB>
                    <a:solidFill>
                      <a:srgbClr val="FFFF66"/>
                    </a:solidFill>
                  </a:tcPr>
                </a:tc>
                <a:tc>
                  <a:txBody>
                    <a:bodyPr/>
                    <a:lstStyle/>
                    <a:p>
                      <a:pPr algn="ctr" fontAlgn="ctr"/>
                      <a:r>
                        <a:rPr lang="nl-NL" sz="1400" b="0" i="0" u="none" strike="noStrike" dirty="0">
                          <a:solidFill>
                            <a:srgbClr val="000066"/>
                          </a:solidFill>
                          <a:latin typeface="Verdana"/>
                        </a:rPr>
                        <a:t>1</a:t>
                      </a:r>
                    </a:p>
                  </a:txBody>
                  <a:tcPr marL="9525" marR="9525" marT="9525" marB="0" anchor="ctr">
                    <a:lnL w="6350" cap="flat" cmpd="sng" algn="ctr">
                      <a:solidFill>
                        <a:srgbClr val="5A5A5A"/>
                      </a:solidFill>
                      <a:prstDash val="solid"/>
                      <a:round/>
                      <a:headEnd type="none" w="med" len="med"/>
                      <a:tailEnd type="none" w="med" len="med"/>
                    </a:lnL>
                    <a:lnR w="6350" cap="flat" cmpd="sng" algn="ctr">
                      <a:solidFill>
                        <a:srgbClr val="5A5A5A"/>
                      </a:solidFill>
                      <a:prstDash val="solid"/>
                      <a:round/>
                      <a:headEnd type="none" w="med" len="med"/>
                      <a:tailEnd type="none" w="med" len="med"/>
                    </a:lnR>
                    <a:lnT w="6350" cap="flat" cmpd="sng" algn="ctr">
                      <a:solidFill>
                        <a:srgbClr val="5A5A5A"/>
                      </a:solidFill>
                      <a:prstDash val="solid"/>
                      <a:round/>
                      <a:headEnd type="none" w="med" len="med"/>
                      <a:tailEnd type="none" w="med" len="med"/>
                    </a:lnT>
                    <a:lnB w="6350" cap="flat" cmpd="sng" algn="ctr">
                      <a:solidFill>
                        <a:srgbClr val="5A5A5A"/>
                      </a:solidFill>
                      <a:prstDash val="solid"/>
                      <a:round/>
                      <a:headEnd type="none" w="med" len="med"/>
                      <a:tailEnd type="none" w="med" len="med"/>
                    </a:lnB>
                    <a:solidFill>
                      <a:srgbClr val="FFFF66"/>
                    </a:solidFill>
                  </a:tcPr>
                </a:tc>
                <a:tc>
                  <a:txBody>
                    <a:bodyPr/>
                    <a:lstStyle/>
                    <a:p>
                      <a:pPr algn="ctr" fontAlgn="ctr"/>
                      <a:r>
                        <a:rPr lang="nl-NL" sz="1400" b="0" i="0" u="none" strike="noStrike" dirty="0">
                          <a:solidFill>
                            <a:srgbClr val="000066"/>
                          </a:solidFill>
                          <a:latin typeface="Verdana"/>
                        </a:rPr>
                        <a:t>2</a:t>
                      </a:r>
                    </a:p>
                  </a:txBody>
                  <a:tcPr marL="9525" marR="9525" marT="9525" marB="0" anchor="ctr">
                    <a:lnL w="6350" cap="flat" cmpd="sng" algn="ctr">
                      <a:solidFill>
                        <a:srgbClr val="5A5A5A"/>
                      </a:solidFill>
                      <a:prstDash val="solid"/>
                      <a:round/>
                      <a:headEnd type="none" w="med" len="med"/>
                      <a:tailEnd type="none" w="med" len="med"/>
                    </a:lnL>
                    <a:lnR w="6350" cap="flat" cmpd="sng" algn="ctr">
                      <a:solidFill>
                        <a:srgbClr val="5A5A5A"/>
                      </a:solidFill>
                      <a:prstDash val="solid"/>
                      <a:round/>
                      <a:headEnd type="none" w="med" len="med"/>
                      <a:tailEnd type="none" w="med" len="med"/>
                    </a:lnR>
                    <a:lnT w="6350" cap="flat" cmpd="sng" algn="ctr">
                      <a:solidFill>
                        <a:srgbClr val="5A5A5A"/>
                      </a:solidFill>
                      <a:prstDash val="solid"/>
                      <a:round/>
                      <a:headEnd type="none" w="med" len="med"/>
                      <a:tailEnd type="none" w="med" len="med"/>
                    </a:lnT>
                    <a:lnB w="6350" cap="flat" cmpd="sng" algn="ctr">
                      <a:solidFill>
                        <a:srgbClr val="5A5A5A"/>
                      </a:solidFill>
                      <a:prstDash val="solid"/>
                      <a:round/>
                      <a:headEnd type="none" w="med" len="med"/>
                      <a:tailEnd type="none" w="med" len="med"/>
                    </a:lnB>
                    <a:solidFill>
                      <a:srgbClr val="FFFF66"/>
                    </a:solidFill>
                  </a:tcPr>
                </a:tc>
                <a:tc>
                  <a:txBody>
                    <a:bodyPr/>
                    <a:lstStyle/>
                    <a:p>
                      <a:pPr algn="ctr" fontAlgn="ctr"/>
                      <a:r>
                        <a:rPr lang="nl-NL" sz="1400" b="0" i="0" u="none" strike="noStrike" dirty="0" smtClean="0">
                          <a:solidFill>
                            <a:srgbClr val="000066"/>
                          </a:solidFill>
                          <a:latin typeface="Verdana"/>
                        </a:rPr>
                        <a:t>3</a:t>
                      </a:r>
                      <a:endParaRPr lang="nl-NL" sz="1400" b="0" i="0" u="none" strike="noStrike" dirty="0">
                        <a:solidFill>
                          <a:srgbClr val="000066"/>
                        </a:solidFill>
                        <a:latin typeface="Verdana"/>
                      </a:endParaRPr>
                    </a:p>
                  </a:txBody>
                  <a:tcPr marL="9525" marR="9525" marT="9525" marB="0" anchor="ctr">
                    <a:lnL w="6350" cap="flat" cmpd="sng" algn="ctr">
                      <a:solidFill>
                        <a:srgbClr val="5A5A5A"/>
                      </a:solidFill>
                      <a:prstDash val="solid"/>
                      <a:round/>
                      <a:headEnd type="none" w="med" len="med"/>
                      <a:tailEnd type="none" w="med" len="med"/>
                    </a:lnL>
                    <a:lnR w="6350" cap="flat" cmpd="sng" algn="ctr">
                      <a:solidFill>
                        <a:srgbClr val="5A5A5A"/>
                      </a:solidFill>
                      <a:prstDash val="solid"/>
                      <a:round/>
                      <a:headEnd type="none" w="med" len="med"/>
                      <a:tailEnd type="none" w="med" len="med"/>
                    </a:lnR>
                    <a:lnT w="6350" cap="flat" cmpd="sng" algn="ctr">
                      <a:solidFill>
                        <a:srgbClr val="5A5A5A"/>
                      </a:solidFill>
                      <a:prstDash val="solid"/>
                      <a:round/>
                      <a:headEnd type="none" w="med" len="med"/>
                      <a:tailEnd type="none" w="med" len="med"/>
                    </a:lnT>
                    <a:lnB w="6350" cap="flat" cmpd="sng" algn="ctr">
                      <a:solidFill>
                        <a:srgbClr val="5A5A5A"/>
                      </a:solidFill>
                      <a:prstDash val="solid"/>
                      <a:round/>
                      <a:headEnd type="none" w="med" len="med"/>
                      <a:tailEnd type="none" w="med" len="med"/>
                    </a:lnB>
                    <a:solidFill>
                      <a:srgbClr val="FFFF66"/>
                    </a:solidFill>
                  </a:tcPr>
                </a:tc>
                <a:tc>
                  <a:txBody>
                    <a:bodyPr/>
                    <a:lstStyle/>
                    <a:p>
                      <a:pPr algn="ctr" fontAlgn="ctr"/>
                      <a:r>
                        <a:rPr lang="nl-NL" sz="1400" b="0" i="0" u="none" strike="noStrike" dirty="0">
                          <a:solidFill>
                            <a:srgbClr val="000066"/>
                          </a:solidFill>
                          <a:latin typeface="Verdana"/>
                        </a:rPr>
                        <a:t>3</a:t>
                      </a:r>
                    </a:p>
                  </a:txBody>
                  <a:tcPr marL="9525" marR="9525" marT="9525" marB="0" anchor="ctr">
                    <a:lnL w="6350" cap="flat" cmpd="sng" algn="ctr">
                      <a:solidFill>
                        <a:srgbClr val="5A5A5A"/>
                      </a:solidFill>
                      <a:prstDash val="solid"/>
                      <a:round/>
                      <a:headEnd type="none" w="med" len="med"/>
                      <a:tailEnd type="none" w="med" len="med"/>
                    </a:lnL>
                    <a:lnR w="6350" cap="flat" cmpd="sng" algn="ctr">
                      <a:solidFill>
                        <a:srgbClr val="5A5A5A"/>
                      </a:solidFill>
                      <a:prstDash val="solid"/>
                      <a:round/>
                      <a:headEnd type="none" w="med" len="med"/>
                      <a:tailEnd type="none" w="med" len="med"/>
                    </a:lnR>
                    <a:lnT w="6350" cap="flat" cmpd="sng" algn="ctr">
                      <a:solidFill>
                        <a:srgbClr val="5A5A5A"/>
                      </a:solidFill>
                      <a:prstDash val="solid"/>
                      <a:round/>
                      <a:headEnd type="none" w="med" len="med"/>
                      <a:tailEnd type="none" w="med" len="med"/>
                    </a:lnT>
                    <a:lnB w="6350" cap="flat" cmpd="sng" algn="ctr">
                      <a:solidFill>
                        <a:srgbClr val="5A5A5A"/>
                      </a:solidFill>
                      <a:prstDash val="solid"/>
                      <a:round/>
                      <a:headEnd type="none" w="med" len="med"/>
                      <a:tailEnd type="none" w="med" len="med"/>
                    </a:lnB>
                    <a:solidFill>
                      <a:srgbClr val="FFFF66"/>
                    </a:solidFill>
                  </a:tcPr>
                </a:tc>
                <a:tc>
                  <a:txBody>
                    <a:bodyPr/>
                    <a:lstStyle/>
                    <a:p>
                      <a:pPr algn="ctr" fontAlgn="ctr"/>
                      <a:r>
                        <a:rPr lang="nl-NL" sz="1400" b="0" i="0" u="none" strike="noStrike" dirty="0" smtClean="0">
                          <a:solidFill>
                            <a:srgbClr val="000066"/>
                          </a:solidFill>
                          <a:latin typeface="Verdana"/>
                        </a:rPr>
                        <a:t>4</a:t>
                      </a:r>
                      <a:endParaRPr lang="nl-NL" sz="1400" b="0" i="0" u="none" strike="noStrike" dirty="0">
                        <a:solidFill>
                          <a:srgbClr val="000066"/>
                        </a:solidFill>
                        <a:latin typeface="Verdana"/>
                      </a:endParaRPr>
                    </a:p>
                  </a:txBody>
                  <a:tcPr marL="9525" marR="9525" marT="9525" marB="0" anchor="ctr">
                    <a:lnL w="6350" cap="flat" cmpd="sng" algn="ctr">
                      <a:solidFill>
                        <a:srgbClr val="5A5A5A"/>
                      </a:solidFill>
                      <a:prstDash val="solid"/>
                      <a:round/>
                      <a:headEnd type="none" w="med" len="med"/>
                      <a:tailEnd type="none" w="med" len="med"/>
                    </a:lnL>
                    <a:lnR w="6350" cap="flat" cmpd="sng" algn="ctr">
                      <a:solidFill>
                        <a:srgbClr val="5A5A5A"/>
                      </a:solidFill>
                      <a:prstDash val="solid"/>
                      <a:round/>
                      <a:headEnd type="none" w="med" len="med"/>
                      <a:tailEnd type="none" w="med" len="med"/>
                    </a:lnR>
                    <a:lnT w="6350" cap="flat" cmpd="sng" algn="ctr">
                      <a:solidFill>
                        <a:srgbClr val="5A5A5A"/>
                      </a:solidFill>
                      <a:prstDash val="solid"/>
                      <a:round/>
                      <a:headEnd type="none" w="med" len="med"/>
                      <a:tailEnd type="none" w="med" len="med"/>
                    </a:lnT>
                    <a:lnB w="6350" cap="flat" cmpd="sng" algn="ctr">
                      <a:solidFill>
                        <a:srgbClr val="5A5A5A"/>
                      </a:solidFill>
                      <a:prstDash val="solid"/>
                      <a:round/>
                      <a:headEnd type="none" w="med" len="med"/>
                      <a:tailEnd type="none" w="med" len="med"/>
                    </a:lnB>
                    <a:solidFill>
                      <a:srgbClr val="FFFF66"/>
                    </a:solidFill>
                  </a:tcPr>
                </a:tc>
                <a:tc>
                  <a:txBody>
                    <a:bodyPr/>
                    <a:lstStyle/>
                    <a:p>
                      <a:pPr algn="ctr" fontAlgn="ctr"/>
                      <a:r>
                        <a:rPr lang="nl-NL" sz="1400" b="0" i="0" u="none" strike="noStrike" dirty="0" smtClean="0">
                          <a:solidFill>
                            <a:srgbClr val="000066"/>
                          </a:solidFill>
                          <a:latin typeface="Verdana"/>
                        </a:rPr>
                        <a:t>5</a:t>
                      </a:r>
                      <a:endParaRPr lang="nl-NL" sz="1400" b="0" i="0" u="none" strike="noStrike" dirty="0">
                        <a:solidFill>
                          <a:srgbClr val="000066"/>
                        </a:solidFill>
                        <a:latin typeface="Verdana"/>
                      </a:endParaRPr>
                    </a:p>
                  </a:txBody>
                  <a:tcPr marL="9525" marR="9525" marT="9525" marB="0" anchor="ctr">
                    <a:lnL w="6350" cap="flat" cmpd="sng" algn="ctr">
                      <a:solidFill>
                        <a:srgbClr val="5A5A5A"/>
                      </a:solidFill>
                      <a:prstDash val="solid"/>
                      <a:round/>
                      <a:headEnd type="none" w="med" len="med"/>
                      <a:tailEnd type="none" w="med" len="med"/>
                    </a:lnL>
                    <a:lnR w="6350" cap="flat" cmpd="sng" algn="ctr">
                      <a:solidFill>
                        <a:srgbClr val="5A5A5A"/>
                      </a:solidFill>
                      <a:prstDash val="solid"/>
                      <a:round/>
                      <a:headEnd type="none" w="med" len="med"/>
                      <a:tailEnd type="none" w="med" len="med"/>
                    </a:lnR>
                    <a:lnT w="6350" cap="flat" cmpd="sng" algn="ctr">
                      <a:solidFill>
                        <a:srgbClr val="5A5A5A"/>
                      </a:solidFill>
                      <a:prstDash val="solid"/>
                      <a:round/>
                      <a:headEnd type="none" w="med" len="med"/>
                      <a:tailEnd type="none" w="med" len="med"/>
                    </a:lnT>
                    <a:lnB w="6350" cap="flat" cmpd="sng" algn="ctr">
                      <a:solidFill>
                        <a:srgbClr val="5A5A5A"/>
                      </a:solidFill>
                      <a:prstDash val="solid"/>
                      <a:round/>
                      <a:headEnd type="none" w="med" len="med"/>
                      <a:tailEnd type="none" w="med" len="med"/>
                    </a:lnB>
                    <a:solidFill>
                      <a:srgbClr val="FFFF66"/>
                    </a:solidFill>
                  </a:tcPr>
                </a:tc>
                <a:tc>
                  <a:txBody>
                    <a:bodyPr/>
                    <a:lstStyle/>
                    <a:p>
                      <a:pPr algn="ctr" fontAlgn="ctr"/>
                      <a:r>
                        <a:rPr lang="nl-NL" sz="1400" b="0" i="0" u="none" strike="noStrike" dirty="0" smtClean="0">
                          <a:solidFill>
                            <a:srgbClr val="000066"/>
                          </a:solidFill>
                          <a:latin typeface="Verdana"/>
                        </a:rPr>
                        <a:t>6</a:t>
                      </a:r>
                      <a:endParaRPr lang="nl-NL" sz="1400" b="0" i="0" u="none" strike="noStrike" dirty="0">
                        <a:solidFill>
                          <a:srgbClr val="000066"/>
                        </a:solidFill>
                        <a:latin typeface="Verdana"/>
                      </a:endParaRPr>
                    </a:p>
                  </a:txBody>
                  <a:tcPr marL="9525" marR="9525" marT="9525" marB="0" anchor="ctr">
                    <a:lnL w="6350" cap="flat" cmpd="sng" algn="ctr">
                      <a:solidFill>
                        <a:srgbClr val="5A5A5A"/>
                      </a:solidFill>
                      <a:prstDash val="solid"/>
                      <a:round/>
                      <a:headEnd type="none" w="med" len="med"/>
                      <a:tailEnd type="none" w="med" len="med"/>
                    </a:lnL>
                    <a:lnR w="6350" cap="flat" cmpd="sng" algn="ctr">
                      <a:solidFill>
                        <a:srgbClr val="5A5A5A"/>
                      </a:solidFill>
                      <a:prstDash val="solid"/>
                      <a:round/>
                      <a:headEnd type="none" w="med" len="med"/>
                      <a:tailEnd type="none" w="med" len="med"/>
                    </a:lnR>
                    <a:lnT w="6350" cap="flat" cmpd="sng" algn="ctr">
                      <a:solidFill>
                        <a:srgbClr val="5A5A5A"/>
                      </a:solidFill>
                      <a:prstDash val="solid"/>
                      <a:round/>
                      <a:headEnd type="none" w="med" len="med"/>
                      <a:tailEnd type="none" w="med" len="med"/>
                    </a:lnT>
                    <a:lnB w="6350" cap="flat" cmpd="sng" algn="ctr">
                      <a:solidFill>
                        <a:srgbClr val="5A5A5A"/>
                      </a:solidFill>
                      <a:prstDash val="solid"/>
                      <a:round/>
                      <a:headEnd type="none" w="med" len="med"/>
                      <a:tailEnd type="none" w="med" len="med"/>
                    </a:lnB>
                    <a:solidFill>
                      <a:srgbClr val="FFFF66"/>
                    </a:solidFill>
                  </a:tcPr>
                </a:tc>
              </a:tr>
            </a:tbl>
          </a:graphicData>
        </a:graphic>
      </p:graphicFrame>
      <p:graphicFrame>
        <p:nvGraphicFramePr>
          <p:cNvPr id="3" name="Tabel 2"/>
          <p:cNvGraphicFramePr>
            <a:graphicFrameLocks noGrp="1"/>
          </p:cNvGraphicFramePr>
          <p:nvPr/>
        </p:nvGraphicFramePr>
        <p:xfrm>
          <a:off x="1712687" y="3497943"/>
          <a:ext cx="7037927" cy="2238889"/>
        </p:xfrm>
        <a:graphic>
          <a:graphicData uri="http://schemas.openxmlformats.org/drawingml/2006/table">
            <a:tbl>
              <a:tblPr/>
              <a:tblGrid>
                <a:gridCol w="558332"/>
                <a:gridCol w="719955"/>
                <a:gridCol w="719955"/>
                <a:gridCol w="719955"/>
                <a:gridCol w="719955"/>
                <a:gridCol w="719955"/>
                <a:gridCol w="719955"/>
                <a:gridCol w="719955"/>
                <a:gridCol w="719955"/>
                <a:gridCol w="719955"/>
              </a:tblGrid>
              <a:tr h="257937">
                <a:tc gridSpan="10">
                  <a:txBody>
                    <a:bodyPr/>
                    <a:lstStyle/>
                    <a:p>
                      <a:pPr algn="l" fontAlgn="ctr"/>
                      <a:r>
                        <a:rPr lang="nl-NL" sz="1200" b="1" i="0" u="none" strike="noStrike" baseline="0" dirty="0" smtClean="0">
                          <a:latin typeface="Verdana"/>
                        </a:rPr>
                        <a:t>Bovengemiddelde s</a:t>
                      </a:r>
                      <a:r>
                        <a:rPr lang="nl-NL" sz="1200" b="1" i="0" u="none" strike="noStrike" dirty="0" smtClean="0">
                          <a:latin typeface="Verdana"/>
                        </a:rPr>
                        <a:t>choolstandaard </a:t>
                      </a:r>
                      <a:endParaRPr lang="nl-NL" sz="1200" b="1" i="0" u="none" strike="noStrike" dirty="0">
                        <a:latin typeface="Verdana"/>
                      </a:endParaRPr>
                    </a:p>
                  </a:txBody>
                  <a:tcPr marL="9525" marR="9525" marT="9525" marB="0" anchor="ctr">
                    <a:lnL>
                      <a:noFill/>
                    </a:lnL>
                    <a:lnR>
                      <a:noFill/>
                    </a:lnR>
                    <a:lnT>
                      <a:noFill/>
                    </a:lnT>
                    <a:lnB>
                      <a:noFill/>
                    </a:lnB>
                    <a:solidFill>
                      <a:srgbClr val="FFFFFF"/>
                    </a:solidFill>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r>
              <a:tr h="495238">
                <a:tc gridSpan="2">
                  <a:txBody>
                    <a:bodyPr/>
                    <a:lstStyle/>
                    <a:p>
                      <a:pPr algn="l" fontAlgn="ctr"/>
                      <a:r>
                        <a:rPr lang="nl-NL" sz="1200" b="0" i="0" u="none" strike="noStrike" dirty="0">
                          <a:latin typeface="Verdana"/>
                        </a:rPr>
                        <a:t>Leeftijd </a:t>
                      </a:r>
                      <a:r>
                        <a:rPr lang="nl-NL" sz="1200" b="1" i="0" u="none" strike="noStrike" dirty="0">
                          <a:latin typeface="Wingdings"/>
                        </a:rPr>
                        <a:t>à</a:t>
                      </a:r>
                      <a:endParaRPr lang="nl-NL" sz="1200" b="0" i="0" u="none" strike="noStrike" dirty="0">
                        <a:latin typeface="Verdana"/>
                      </a:endParaRPr>
                    </a:p>
                  </a:txBody>
                  <a:tcPr marL="9525" marR="9525" marT="9525" marB="0" anchor="ctr">
                    <a:lnL>
                      <a:noFill/>
                    </a:lnL>
                    <a:lnR>
                      <a:noFill/>
                    </a:lnR>
                    <a:lnT>
                      <a:noFill/>
                    </a:lnT>
                    <a:lnB>
                      <a:noFill/>
                    </a:lnB>
                    <a:solidFill>
                      <a:srgbClr val="FFFFFF"/>
                    </a:solidFill>
                  </a:tcPr>
                </a:tc>
                <a:tc hMerge="1">
                  <a:txBody>
                    <a:bodyPr/>
                    <a:lstStyle/>
                    <a:p>
                      <a:endParaRPr lang="nl-NL"/>
                    </a:p>
                  </a:txBody>
                  <a:tcPr/>
                </a:tc>
                <a:tc>
                  <a:txBody>
                    <a:bodyPr/>
                    <a:lstStyle/>
                    <a:p>
                      <a:pPr algn="ctr" fontAlgn="ctr"/>
                      <a:r>
                        <a:rPr lang="nl-NL" sz="1200" b="1" i="0" u="none" strike="noStrike">
                          <a:latin typeface="Verdana"/>
                        </a:rPr>
                        <a:t>5</a:t>
                      </a:r>
                    </a:p>
                  </a:txBody>
                  <a:tcPr marL="9525" marR="9525" marT="9525" marB="0" anchor="ctr">
                    <a:lnL>
                      <a:noFill/>
                    </a:lnL>
                    <a:lnR w="6350" cap="flat" cmpd="sng" algn="ctr">
                      <a:solidFill>
                        <a:srgbClr val="5A5A5A"/>
                      </a:solidFill>
                      <a:prstDash val="solid"/>
                      <a:round/>
                      <a:headEnd type="none" w="med" len="med"/>
                      <a:tailEnd type="none" w="med" len="med"/>
                    </a:lnR>
                    <a:lnT>
                      <a:noFill/>
                    </a:lnT>
                    <a:lnB w="6350" cap="flat" cmpd="sng" algn="ctr">
                      <a:solidFill>
                        <a:srgbClr val="5A5A5A"/>
                      </a:solidFill>
                      <a:prstDash val="solid"/>
                      <a:round/>
                      <a:headEnd type="none" w="med" len="med"/>
                      <a:tailEnd type="none" w="med" len="med"/>
                    </a:lnB>
                    <a:solidFill>
                      <a:srgbClr val="FFFFFF"/>
                    </a:solidFill>
                  </a:tcPr>
                </a:tc>
                <a:tc>
                  <a:txBody>
                    <a:bodyPr/>
                    <a:lstStyle/>
                    <a:p>
                      <a:pPr algn="ctr" fontAlgn="ctr"/>
                      <a:r>
                        <a:rPr lang="nl-NL" sz="1200" b="1" i="0" u="none" strike="noStrike">
                          <a:latin typeface="Verdana"/>
                        </a:rPr>
                        <a:t>6</a:t>
                      </a:r>
                    </a:p>
                  </a:txBody>
                  <a:tcPr marL="9525" marR="9525" marT="9525" marB="0" anchor="ctr">
                    <a:lnL w="6350" cap="flat" cmpd="sng" algn="ctr">
                      <a:solidFill>
                        <a:srgbClr val="5A5A5A"/>
                      </a:solidFill>
                      <a:prstDash val="solid"/>
                      <a:round/>
                      <a:headEnd type="none" w="med" len="med"/>
                      <a:tailEnd type="none" w="med" len="med"/>
                    </a:lnL>
                    <a:lnR w="6350" cap="flat" cmpd="sng" algn="ctr">
                      <a:solidFill>
                        <a:srgbClr val="5A5A5A"/>
                      </a:solidFill>
                      <a:prstDash val="solid"/>
                      <a:round/>
                      <a:headEnd type="none" w="med" len="med"/>
                      <a:tailEnd type="none" w="med" len="med"/>
                    </a:lnR>
                    <a:lnT>
                      <a:noFill/>
                    </a:lnT>
                    <a:lnB w="6350" cap="flat" cmpd="sng" algn="ctr">
                      <a:solidFill>
                        <a:srgbClr val="5A5A5A"/>
                      </a:solidFill>
                      <a:prstDash val="solid"/>
                      <a:round/>
                      <a:headEnd type="none" w="med" len="med"/>
                      <a:tailEnd type="none" w="med" len="med"/>
                    </a:lnB>
                    <a:solidFill>
                      <a:srgbClr val="FFFFFF"/>
                    </a:solidFill>
                  </a:tcPr>
                </a:tc>
                <a:tc>
                  <a:txBody>
                    <a:bodyPr/>
                    <a:lstStyle/>
                    <a:p>
                      <a:pPr algn="ctr" fontAlgn="ctr"/>
                      <a:r>
                        <a:rPr lang="nl-NL" sz="1200" b="1" i="0" u="none" strike="noStrike">
                          <a:latin typeface="Verdana"/>
                        </a:rPr>
                        <a:t>7</a:t>
                      </a:r>
                    </a:p>
                  </a:txBody>
                  <a:tcPr marL="9525" marR="9525" marT="9525" marB="0" anchor="ctr">
                    <a:lnL w="6350" cap="flat" cmpd="sng" algn="ctr">
                      <a:solidFill>
                        <a:srgbClr val="5A5A5A"/>
                      </a:solidFill>
                      <a:prstDash val="solid"/>
                      <a:round/>
                      <a:headEnd type="none" w="med" len="med"/>
                      <a:tailEnd type="none" w="med" len="med"/>
                    </a:lnL>
                    <a:lnR w="6350" cap="flat" cmpd="sng" algn="ctr">
                      <a:solidFill>
                        <a:srgbClr val="5A5A5A"/>
                      </a:solidFill>
                      <a:prstDash val="solid"/>
                      <a:round/>
                      <a:headEnd type="none" w="med" len="med"/>
                      <a:tailEnd type="none" w="med" len="med"/>
                    </a:lnR>
                    <a:lnT>
                      <a:noFill/>
                    </a:lnT>
                    <a:lnB w="6350" cap="flat" cmpd="sng" algn="ctr">
                      <a:solidFill>
                        <a:srgbClr val="5A5A5A"/>
                      </a:solidFill>
                      <a:prstDash val="solid"/>
                      <a:round/>
                      <a:headEnd type="none" w="med" len="med"/>
                      <a:tailEnd type="none" w="med" len="med"/>
                    </a:lnB>
                    <a:solidFill>
                      <a:srgbClr val="FFFFFF"/>
                    </a:solidFill>
                  </a:tcPr>
                </a:tc>
                <a:tc>
                  <a:txBody>
                    <a:bodyPr/>
                    <a:lstStyle/>
                    <a:p>
                      <a:pPr algn="ctr" fontAlgn="ctr"/>
                      <a:r>
                        <a:rPr lang="nl-NL" sz="1200" b="1" i="0" u="none" strike="noStrike">
                          <a:latin typeface="Verdana"/>
                        </a:rPr>
                        <a:t>8</a:t>
                      </a:r>
                    </a:p>
                  </a:txBody>
                  <a:tcPr marL="9525" marR="9525" marT="9525" marB="0" anchor="ctr">
                    <a:lnL w="6350" cap="flat" cmpd="sng" algn="ctr">
                      <a:solidFill>
                        <a:srgbClr val="5A5A5A"/>
                      </a:solidFill>
                      <a:prstDash val="solid"/>
                      <a:round/>
                      <a:headEnd type="none" w="med" len="med"/>
                      <a:tailEnd type="none" w="med" len="med"/>
                    </a:lnL>
                    <a:lnR w="6350" cap="flat" cmpd="sng" algn="ctr">
                      <a:solidFill>
                        <a:srgbClr val="5A5A5A"/>
                      </a:solidFill>
                      <a:prstDash val="solid"/>
                      <a:round/>
                      <a:headEnd type="none" w="med" len="med"/>
                      <a:tailEnd type="none" w="med" len="med"/>
                    </a:lnR>
                    <a:lnT>
                      <a:noFill/>
                    </a:lnT>
                    <a:lnB w="6350" cap="flat" cmpd="sng" algn="ctr">
                      <a:solidFill>
                        <a:srgbClr val="5A5A5A"/>
                      </a:solidFill>
                      <a:prstDash val="solid"/>
                      <a:round/>
                      <a:headEnd type="none" w="med" len="med"/>
                      <a:tailEnd type="none" w="med" len="med"/>
                    </a:lnB>
                    <a:solidFill>
                      <a:srgbClr val="FFFFFF"/>
                    </a:solidFill>
                  </a:tcPr>
                </a:tc>
                <a:tc>
                  <a:txBody>
                    <a:bodyPr/>
                    <a:lstStyle/>
                    <a:p>
                      <a:pPr algn="ctr" fontAlgn="ctr"/>
                      <a:r>
                        <a:rPr lang="nl-NL" sz="1200" b="1" i="0" u="none" strike="noStrike">
                          <a:latin typeface="Verdana"/>
                        </a:rPr>
                        <a:t>9</a:t>
                      </a:r>
                    </a:p>
                  </a:txBody>
                  <a:tcPr marL="9525" marR="9525" marT="9525" marB="0" anchor="ctr">
                    <a:lnL w="6350" cap="flat" cmpd="sng" algn="ctr">
                      <a:solidFill>
                        <a:srgbClr val="5A5A5A"/>
                      </a:solidFill>
                      <a:prstDash val="solid"/>
                      <a:round/>
                      <a:headEnd type="none" w="med" len="med"/>
                      <a:tailEnd type="none" w="med" len="med"/>
                    </a:lnL>
                    <a:lnR w="6350" cap="flat" cmpd="sng" algn="ctr">
                      <a:solidFill>
                        <a:srgbClr val="5A5A5A"/>
                      </a:solidFill>
                      <a:prstDash val="solid"/>
                      <a:round/>
                      <a:headEnd type="none" w="med" len="med"/>
                      <a:tailEnd type="none" w="med" len="med"/>
                    </a:lnR>
                    <a:lnT>
                      <a:noFill/>
                    </a:lnT>
                    <a:lnB w="6350" cap="flat" cmpd="sng" algn="ctr">
                      <a:solidFill>
                        <a:srgbClr val="5A5A5A"/>
                      </a:solidFill>
                      <a:prstDash val="solid"/>
                      <a:round/>
                      <a:headEnd type="none" w="med" len="med"/>
                      <a:tailEnd type="none" w="med" len="med"/>
                    </a:lnB>
                    <a:solidFill>
                      <a:srgbClr val="FFFFFF"/>
                    </a:solidFill>
                  </a:tcPr>
                </a:tc>
                <a:tc>
                  <a:txBody>
                    <a:bodyPr/>
                    <a:lstStyle/>
                    <a:p>
                      <a:pPr algn="ctr" fontAlgn="ctr"/>
                      <a:r>
                        <a:rPr lang="nl-NL" sz="1200" b="1" i="0" u="none" strike="noStrike">
                          <a:latin typeface="Verdana"/>
                        </a:rPr>
                        <a:t>10</a:t>
                      </a:r>
                    </a:p>
                  </a:txBody>
                  <a:tcPr marL="9525" marR="9525" marT="9525" marB="0" anchor="ctr">
                    <a:lnL w="6350" cap="flat" cmpd="sng" algn="ctr">
                      <a:solidFill>
                        <a:srgbClr val="5A5A5A"/>
                      </a:solidFill>
                      <a:prstDash val="solid"/>
                      <a:round/>
                      <a:headEnd type="none" w="med" len="med"/>
                      <a:tailEnd type="none" w="med" len="med"/>
                    </a:lnL>
                    <a:lnR w="6350" cap="flat" cmpd="sng" algn="ctr">
                      <a:solidFill>
                        <a:srgbClr val="5A5A5A"/>
                      </a:solidFill>
                      <a:prstDash val="solid"/>
                      <a:round/>
                      <a:headEnd type="none" w="med" len="med"/>
                      <a:tailEnd type="none" w="med" len="med"/>
                    </a:lnR>
                    <a:lnT>
                      <a:noFill/>
                    </a:lnT>
                    <a:lnB w="6350" cap="flat" cmpd="sng" algn="ctr">
                      <a:solidFill>
                        <a:srgbClr val="5A5A5A"/>
                      </a:solidFill>
                      <a:prstDash val="solid"/>
                      <a:round/>
                      <a:headEnd type="none" w="med" len="med"/>
                      <a:tailEnd type="none" w="med" len="med"/>
                    </a:lnB>
                    <a:solidFill>
                      <a:srgbClr val="FFFFFF"/>
                    </a:solidFill>
                  </a:tcPr>
                </a:tc>
                <a:tc>
                  <a:txBody>
                    <a:bodyPr/>
                    <a:lstStyle/>
                    <a:p>
                      <a:pPr algn="ctr" fontAlgn="ctr"/>
                      <a:r>
                        <a:rPr lang="nl-NL" sz="1200" b="1" i="0" u="none" strike="noStrike">
                          <a:latin typeface="Verdana"/>
                        </a:rPr>
                        <a:t>11</a:t>
                      </a:r>
                    </a:p>
                  </a:txBody>
                  <a:tcPr marL="9525" marR="9525" marT="9525" marB="0" anchor="ctr">
                    <a:lnL w="6350" cap="flat" cmpd="sng" algn="ctr">
                      <a:solidFill>
                        <a:srgbClr val="5A5A5A"/>
                      </a:solidFill>
                      <a:prstDash val="solid"/>
                      <a:round/>
                      <a:headEnd type="none" w="med" len="med"/>
                      <a:tailEnd type="none" w="med" len="med"/>
                    </a:lnL>
                    <a:lnR w="6350" cap="flat" cmpd="sng" algn="ctr">
                      <a:solidFill>
                        <a:srgbClr val="5A5A5A"/>
                      </a:solidFill>
                      <a:prstDash val="solid"/>
                      <a:round/>
                      <a:headEnd type="none" w="med" len="med"/>
                      <a:tailEnd type="none" w="med" len="med"/>
                    </a:lnR>
                    <a:lnT>
                      <a:noFill/>
                    </a:lnT>
                    <a:lnB w="6350" cap="flat" cmpd="sng" algn="ctr">
                      <a:solidFill>
                        <a:srgbClr val="5A5A5A"/>
                      </a:solidFill>
                      <a:prstDash val="solid"/>
                      <a:round/>
                      <a:headEnd type="none" w="med" len="med"/>
                      <a:tailEnd type="none" w="med" len="med"/>
                    </a:lnB>
                    <a:solidFill>
                      <a:srgbClr val="FFFFFF"/>
                    </a:solidFill>
                  </a:tcPr>
                </a:tc>
                <a:tc>
                  <a:txBody>
                    <a:bodyPr/>
                    <a:lstStyle/>
                    <a:p>
                      <a:pPr algn="ctr" fontAlgn="ctr"/>
                      <a:r>
                        <a:rPr lang="nl-NL" sz="1200" b="1" i="0" u="none" strike="noStrike">
                          <a:latin typeface="Verdana"/>
                        </a:rPr>
                        <a:t>12</a:t>
                      </a:r>
                    </a:p>
                  </a:txBody>
                  <a:tcPr marL="9525" marR="9525" marT="9525" marB="0" anchor="ctr">
                    <a:lnL w="6350" cap="flat" cmpd="sng" algn="ctr">
                      <a:solidFill>
                        <a:srgbClr val="5A5A5A"/>
                      </a:solidFill>
                      <a:prstDash val="solid"/>
                      <a:round/>
                      <a:headEnd type="none" w="med" len="med"/>
                      <a:tailEnd type="none" w="med" len="med"/>
                    </a:lnL>
                    <a:lnR w="6350" cap="flat" cmpd="sng" algn="ctr">
                      <a:solidFill>
                        <a:srgbClr val="5A5A5A"/>
                      </a:solidFill>
                      <a:prstDash val="solid"/>
                      <a:round/>
                      <a:headEnd type="none" w="med" len="med"/>
                      <a:tailEnd type="none" w="med" len="med"/>
                    </a:lnR>
                    <a:lnT>
                      <a:noFill/>
                    </a:lnT>
                    <a:lnB w="6350" cap="flat" cmpd="sng" algn="ctr">
                      <a:solidFill>
                        <a:srgbClr val="5A5A5A"/>
                      </a:solidFill>
                      <a:prstDash val="solid"/>
                      <a:round/>
                      <a:headEnd type="none" w="med" len="med"/>
                      <a:tailEnd type="none" w="med" len="med"/>
                    </a:lnB>
                    <a:solidFill>
                      <a:srgbClr val="FFFFFF"/>
                    </a:solidFill>
                  </a:tcPr>
                </a:tc>
              </a:tr>
              <a:tr h="495238">
                <a:tc>
                  <a:txBody>
                    <a:bodyPr/>
                    <a:lstStyle/>
                    <a:p>
                      <a:pPr algn="l" fontAlgn="ctr"/>
                      <a:r>
                        <a:rPr lang="nl-NL" sz="1200" b="0" i="0" u="none" strike="noStrike">
                          <a:latin typeface="Verdana"/>
                        </a:rPr>
                        <a:t> </a:t>
                      </a:r>
                    </a:p>
                  </a:txBody>
                  <a:tcPr marL="9525" marR="9525" marT="9525" marB="0" anchor="ctr">
                    <a:lnL>
                      <a:noFill/>
                    </a:lnL>
                    <a:lnR>
                      <a:noFill/>
                    </a:lnR>
                    <a:lnT>
                      <a:noFill/>
                    </a:lnT>
                    <a:lnB>
                      <a:noFill/>
                    </a:lnB>
                    <a:solidFill>
                      <a:srgbClr val="FFFFFF"/>
                    </a:solidFill>
                  </a:tcPr>
                </a:tc>
                <a:tc>
                  <a:txBody>
                    <a:bodyPr/>
                    <a:lstStyle/>
                    <a:p>
                      <a:pPr algn="r" fontAlgn="ctr"/>
                      <a:r>
                        <a:rPr lang="nl-NL" sz="1200" b="0" i="0" u="none" strike="noStrike">
                          <a:latin typeface="Verdana"/>
                        </a:rPr>
                        <a:t>25%</a:t>
                      </a:r>
                    </a:p>
                  </a:txBody>
                  <a:tcPr marL="9525" marR="9525" marT="9525" marB="0" anchor="ctr">
                    <a:lnL>
                      <a:noFill/>
                    </a:lnL>
                    <a:lnR w="6350" cap="flat" cmpd="sng" algn="ctr">
                      <a:solidFill>
                        <a:srgbClr val="5A5A5A"/>
                      </a:solidFill>
                      <a:prstDash val="solid"/>
                      <a:round/>
                      <a:headEnd type="none" w="med" len="med"/>
                      <a:tailEnd type="none" w="med" len="med"/>
                    </a:lnR>
                    <a:lnT w="6350" cap="flat" cmpd="sng" algn="ctr">
                      <a:solidFill>
                        <a:srgbClr val="5A5A5A"/>
                      </a:solidFill>
                      <a:prstDash val="solid"/>
                      <a:round/>
                      <a:headEnd type="none" w="med" len="med"/>
                      <a:tailEnd type="none" w="med" len="med"/>
                    </a:lnT>
                    <a:lnB w="6350" cap="flat" cmpd="sng" algn="ctr">
                      <a:solidFill>
                        <a:srgbClr val="5A5A5A"/>
                      </a:solidFill>
                      <a:prstDash val="solid"/>
                      <a:round/>
                      <a:headEnd type="none" w="med" len="med"/>
                      <a:tailEnd type="none" w="med" len="med"/>
                    </a:lnB>
                    <a:solidFill>
                      <a:srgbClr val="FFFFFF"/>
                    </a:solidFill>
                  </a:tcPr>
                </a:tc>
                <a:tc>
                  <a:txBody>
                    <a:bodyPr/>
                    <a:lstStyle/>
                    <a:p>
                      <a:pPr algn="ctr" fontAlgn="ctr"/>
                      <a:r>
                        <a:rPr lang="nl-NL" sz="1400" b="0" i="0" u="none" strike="noStrike" dirty="0" smtClean="0">
                          <a:solidFill>
                            <a:srgbClr val="000066"/>
                          </a:solidFill>
                          <a:latin typeface="Verdana"/>
                        </a:rPr>
                        <a:t>3</a:t>
                      </a:r>
                      <a:endParaRPr lang="nl-NL" sz="1400" b="0" i="0" u="none" strike="noStrike" dirty="0">
                        <a:solidFill>
                          <a:srgbClr val="000066"/>
                        </a:solidFill>
                        <a:latin typeface="Verdana"/>
                      </a:endParaRPr>
                    </a:p>
                  </a:txBody>
                  <a:tcPr marL="9525" marR="9525" marT="9525" marB="0" anchor="ctr">
                    <a:lnL w="6350" cap="flat" cmpd="sng" algn="ctr">
                      <a:solidFill>
                        <a:srgbClr val="5A5A5A"/>
                      </a:solidFill>
                      <a:prstDash val="solid"/>
                      <a:round/>
                      <a:headEnd type="none" w="med" len="med"/>
                      <a:tailEnd type="none" w="med" len="med"/>
                    </a:lnL>
                    <a:lnR w="6350" cap="flat" cmpd="sng" algn="ctr">
                      <a:solidFill>
                        <a:srgbClr val="5A5A5A"/>
                      </a:solidFill>
                      <a:prstDash val="solid"/>
                      <a:round/>
                      <a:headEnd type="none" w="med" len="med"/>
                      <a:tailEnd type="none" w="med" len="med"/>
                    </a:lnR>
                    <a:lnT w="6350" cap="flat" cmpd="sng" algn="ctr">
                      <a:solidFill>
                        <a:srgbClr val="5A5A5A"/>
                      </a:solidFill>
                      <a:prstDash val="solid"/>
                      <a:round/>
                      <a:headEnd type="none" w="med" len="med"/>
                      <a:tailEnd type="none" w="med" len="med"/>
                    </a:lnT>
                    <a:lnB w="6350" cap="flat" cmpd="sng" algn="ctr">
                      <a:solidFill>
                        <a:srgbClr val="5A5A5A"/>
                      </a:solidFill>
                      <a:prstDash val="solid"/>
                      <a:round/>
                      <a:headEnd type="none" w="med" len="med"/>
                      <a:tailEnd type="none" w="med" len="med"/>
                    </a:lnB>
                    <a:solidFill>
                      <a:srgbClr val="6699FF"/>
                    </a:solidFill>
                  </a:tcPr>
                </a:tc>
                <a:tc>
                  <a:txBody>
                    <a:bodyPr/>
                    <a:lstStyle/>
                    <a:p>
                      <a:pPr algn="ctr" fontAlgn="ctr"/>
                      <a:r>
                        <a:rPr lang="nl-NL" sz="1400" b="0" i="0" u="none" strike="noStrike" dirty="0" smtClean="0">
                          <a:solidFill>
                            <a:srgbClr val="000066"/>
                          </a:solidFill>
                          <a:latin typeface="Verdana"/>
                        </a:rPr>
                        <a:t>4</a:t>
                      </a:r>
                      <a:endParaRPr lang="nl-NL" sz="1400" b="0" i="0" u="none" strike="noStrike" dirty="0">
                        <a:solidFill>
                          <a:srgbClr val="000066"/>
                        </a:solidFill>
                        <a:latin typeface="Verdana"/>
                      </a:endParaRPr>
                    </a:p>
                  </a:txBody>
                  <a:tcPr marL="9525" marR="9525" marT="9525" marB="0" anchor="ctr">
                    <a:lnL w="6350" cap="flat" cmpd="sng" algn="ctr">
                      <a:solidFill>
                        <a:srgbClr val="5A5A5A"/>
                      </a:solidFill>
                      <a:prstDash val="solid"/>
                      <a:round/>
                      <a:headEnd type="none" w="med" len="med"/>
                      <a:tailEnd type="none" w="med" len="med"/>
                    </a:lnL>
                    <a:lnR w="6350" cap="flat" cmpd="sng" algn="ctr">
                      <a:solidFill>
                        <a:srgbClr val="5A5A5A"/>
                      </a:solidFill>
                      <a:prstDash val="solid"/>
                      <a:round/>
                      <a:headEnd type="none" w="med" len="med"/>
                      <a:tailEnd type="none" w="med" len="med"/>
                    </a:lnR>
                    <a:lnT w="6350" cap="flat" cmpd="sng" algn="ctr">
                      <a:solidFill>
                        <a:srgbClr val="5A5A5A"/>
                      </a:solidFill>
                      <a:prstDash val="solid"/>
                      <a:round/>
                      <a:headEnd type="none" w="med" len="med"/>
                      <a:tailEnd type="none" w="med" len="med"/>
                    </a:lnT>
                    <a:lnB w="6350" cap="flat" cmpd="sng" algn="ctr">
                      <a:solidFill>
                        <a:srgbClr val="5A5A5A"/>
                      </a:solidFill>
                      <a:prstDash val="solid"/>
                      <a:round/>
                      <a:headEnd type="none" w="med" len="med"/>
                      <a:tailEnd type="none" w="med" len="med"/>
                    </a:lnB>
                    <a:solidFill>
                      <a:srgbClr val="6699FF"/>
                    </a:solidFill>
                  </a:tcPr>
                </a:tc>
                <a:tc>
                  <a:txBody>
                    <a:bodyPr/>
                    <a:lstStyle/>
                    <a:p>
                      <a:pPr algn="ctr" fontAlgn="ctr"/>
                      <a:r>
                        <a:rPr lang="nl-NL" sz="1400" b="0" i="0" u="none" strike="noStrike" dirty="0" smtClean="0">
                          <a:solidFill>
                            <a:srgbClr val="000066"/>
                          </a:solidFill>
                          <a:latin typeface="Verdana"/>
                        </a:rPr>
                        <a:t>5</a:t>
                      </a:r>
                      <a:endParaRPr lang="nl-NL" sz="1400" b="0" i="0" u="none" strike="noStrike" dirty="0">
                        <a:solidFill>
                          <a:srgbClr val="000066"/>
                        </a:solidFill>
                        <a:latin typeface="Verdana"/>
                      </a:endParaRPr>
                    </a:p>
                  </a:txBody>
                  <a:tcPr marL="9525" marR="9525" marT="9525" marB="0" anchor="ctr">
                    <a:lnL w="6350" cap="flat" cmpd="sng" algn="ctr">
                      <a:solidFill>
                        <a:srgbClr val="5A5A5A"/>
                      </a:solidFill>
                      <a:prstDash val="solid"/>
                      <a:round/>
                      <a:headEnd type="none" w="med" len="med"/>
                      <a:tailEnd type="none" w="med" len="med"/>
                    </a:lnL>
                    <a:lnR w="6350" cap="flat" cmpd="sng" algn="ctr">
                      <a:solidFill>
                        <a:srgbClr val="5A5A5A"/>
                      </a:solidFill>
                      <a:prstDash val="solid"/>
                      <a:round/>
                      <a:headEnd type="none" w="med" len="med"/>
                      <a:tailEnd type="none" w="med" len="med"/>
                    </a:lnR>
                    <a:lnT w="6350" cap="flat" cmpd="sng" algn="ctr">
                      <a:solidFill>
                        <a:srgbClr val="5A5A5A"/>
                      </a:solidFill>
                      <a:prstDash val="solid"/>
                      <a:round/>
                      <a:headEnd type="none" w="med" len="med"/>
                      <a:tailEnd type="none" w="med" len="med"/>
                    </a:lnT>
                    <a:lnB w="6350" cap="flat" cmpd="sng" algn="ctr">
                      <a:solidFill>
                        <a:srgbClr val="5A5A5A"/>
                      </a:solidFill>
                      <a:prstDash val="solid"/>
                      <a:round/>
                      <a:headEnd type="none" w="med" len="med"/>
                      <a:tailEnd type="none" w="med" len="med"/>
                    </a:lnB>
                    <a:solidFill>
                      <a:srgbClr val="6699FF"/>
                    </a:solidFill>
                  </a:tcPr>
                </a:tc>
                <a:tc>
                  <a:txBody>
                    <a:bodyPr/>
                    <a:lstStyle/>
                    <a:p>
                      <a:pPr algn="ctr" fontAlgn="ctr"/>
                      <a:r>
                        <a:rPr lang="nl-NL" sz="1400" b="0" i="0" u="none" strike="noStrike" dirty="0" smtClean="0">
                          <a:solidFill>
                            <a:srgbClr val="000066"/>
                          </a:solidFill>
                          <a:latin typeface="Verdana"/>
                        </a:rPr>
                        <a:t>6</a:t>
                      </a:r>
                      <a:endParaRPr lang="nl-NL" sz="1400" b="0" i="0" u="none" strike="noStrike" dirty="0">
                        <a:solidFill>
                          <a:srgbClr val="000066"/>
                        </a:solidFill>
                        <a:latin typeface="Verdana"/>
                      </a:endParaRPr>
                    </a:p>
                  </a:txBody>
                  <a:tcPr marL="9525" marR="9525" marT="9525" marB="0" anchor="ctr">
                    <a:lnL w="6350" cap="flat" cmpd="sng" algn="ctr">
                      <a:solidFill>
                        <a:srgbClr val="5A5A5A"/>
                      </a:solidFill>
                      <a:prstDash val="solid"/>
                      <a:round/>
                      <a:headEnd type="none" w="med" len="med"/>
                      <a:tailEnd type="none" w="med" len="med"/>
                    </a:lnL>
                    <a:lnR w="6350" cap="flat" cmpd="sng" algn="ctr">
                      <a:solidFill>
                        <a:srgbClr val="5A5A5A"/>
                      </a:solidFill>
                      <a:prstDash val="solid"/>
                      <a:round/>
                      <a:headEnd type="none" w="med" len="med"/>
                      <a:tailEnd type="none" w="med" len="med"/>
                    </a:lnR>
                    <a:lnT w="6350" cap="flat" cmpd="sng" algn="ctr">
                      <a:solidFill>
                        <a:srgbClr val="5A5A5A"/>
                      </a:solidFill>
                      <a:prstDash val="solid"/>
                      <a:round/>
                      <a:headEnd type="none" w="med" len="med"/>
                      <a:tailEnd type="none" w="med" len="med"/>
                    </a:lnT>
                    <a:lnB w="6350" cap="flat" cmpd="sng" algn="ctr">
                      <a:solidFill>
                        <a:srgbClr val="5A5A5A"/>
                      </a:solidFill>
                      <a:prstDash val="solid"/>
                      <a:round/>
                      <a:headEnd type="none" w="med" len="med"/>
                      <a:tailEnd type="none" w="med" len="med"/>
                    </a:lnB>
                    <a:solidFill>
                      <a:srgbClr val="6699FF"/>
                    </a:solidFill>
                  </a:tcPr>
                </a:tc>
                <a:tc>
                  <a:txBody>
                    <a:bodyPr/>
                    <a:lstStyle/>
                    <a:p>
                      <a:pPr algn="ctr" fontAlgn="ctr"/>
                      <a:r>
                        <a:rPr lang="nl-NL" sz="1400" b="0" i="0" u="none" strike="noStrike" dirty="0" smtClean="0">
                          <a:solidFill>
                            <a:srgbClr val="000066"/>
                          </a:solidFill>
                          <a:latin typeface="Verdana"/>
                        </a:rPr>
                        <a:t>7</a:t>
                      </a:r>
                      <a:endParaRPr lang="nl-NL" sz="1400" b="0" i="0" u="none" strike="noStrike" dirty="0">
                        <a:solidFill>
                          <a:srgbClr val="000066"/>
                        </a:solidFill>
                        <a:latin typeface="Verdana"/>
                      </a:endParaRPr>
                    </a:p>
                  </a:txBody>
                  <a:tcPr marL="9525" marR="9525" marT="9525" marB="0" anchor="ctr">
                    <a:lnL w="6350" cap="flat" cmpd="sng" algn="ctr">
                      <a:solidFill>
                        <a:srgbClr val="5A5A5A"/>
                      </a:solidFill>
                      <a:prstDash val="solid"/>
                      <a:round/>
                      <a:headEnd type="none" w="med" len="med"/>
                      <a:tailEnd type="none" w="med" len="med"/>
                    </a:lnL>
                    <a:lnR w="6350" cap="flat" cmpd="sng" algn="ctr">
                      <a:solidFill>
                        <a:srgbClr val="5A5A5A"/>
                      </a:solidFill>
                      <a:prstDash val="solid"/>
                      <a:round/>
                      <a:headEnd type="none" w="med" len="med"/>
                      <a:tailEnd type="none" w="med" len="med"/>
                    </a:lnR>
                    <a:lnT w="6350" cap="flat" cmpd="sng" algn="ctr">
                      <a:solidFill>
                        <a:srgbClr val="5A5A5A"/>
                      </a:solidFill>
                      <a:prstDash val="solid"/>
                      <a:round/>
                      <a:headEnd type="none" w="med" len="med"/>
                      <a:tailEnd type="none" w="med" len="med"/>
                    </a:lnT>
                    <a:lnB w="6350" cap="flat" cmpd="sng" algn="ctr">
                      <a:solidFill>
                        <a:srgbClr val="5A5A5A"/>
                      </a:solidFill>
                      <a:prstDash val="solid"/>
                      <a:round/>
                      <a:headEnd type="none" w="med" len="med"/>
                      <a:tailEnd type="none" w="med" len="med"/>
                    </a:lnB>
                    <a:solidFill>
                      <a:srgbClr val="6699FF"/>
                    </a:solidFill>
                  </a:tcPr>
                </a:tc>
                <a:tc>
                  <a:txBody>
                    <a:bodyPr/>
                    <a:lstStyle/>
                    <a:p>
                      <a:pPr algn="ctr" fontAlgn="ctr"/>
                      <a:r>
                        <a:rPr lang="nl-NL" sz="1400" b="0" i="0" u="none" strike="noStrike" dirty="0" smtClean="0">
                          <a:solidFill>
                            <a:srgbClr val="000066"/>
                          </a:solidFill>
                          <a:latin typeface="Verdana"/>
                        </a:rPr>
                        <a:t>8</a:t>
                      </a:r>
                      <a:endParaRPr lang="nl-NL" sz="1400" b="0" i="0" u="none" strike="noStrike" dirty="0">
                        <a:solidFill>
                          <a:srgbClr val="000066"/>
                        </a:solidFill>
                        <a:latin typeface="Verdana"/>
                      </a:endParaRPr>
                    </a:p>
                  </a:txBody>
                  <a:tcPr marL="9525" marR="9525" marT="9525" marB="0" anchor="ctr">
                    <a:lnL w="6350" cap="flat" cmpd="sng" algn="ctr">
                      <a:solidFill>
                        <a:srgbClr val="5A5A5A"/>
                      </a:solidFill>
                      <a:prstDash val="solid"/>
                      <a:round/>
                      <a:headEnd type="none" w="med" len="med"/>
                      <a:tailEnd type="none" w="med" len="med"/>
                    </a:lnL>
                    <a:lnR w="6350" cap="flat" cmpd="sng" algn="ctr">
                      <a:solidFill>
                        <a:srgbClr val="5A5A5A"/>
                      </a:solidFill>
                      <a:prstDash val="solid"/>
                      <a:round/>
                      <a:headEnd type="none" w="med" len="med"/>
                      <a:tailEnd type="none" w="med" len="med"/>
                    </a:lnR>
                    <a:lnT w="6350" cap="flat" cmpd="sng" algn="ctr">
                      <a:solidFill>
                        <a:srgbClr val="5A5A5A"/>
                      </a:solidFill>
                      <a:prstDash val="solid"/>
                      <a:round/>
                      <a:headEnd type="none" w="med" len="med"/>
                      <a:tailEnd type="none" w="med" len="med"/>
                    </a:lnT>
                    <a:lnB w="6350" cap="flat" cmpd="sng" algn="ctr">
                      <a:solidFill>
                        <a:srgbClr val="5A5A5A"/>
                      </a:solidFill>
                      <a:prstDash val="solid"/>
                      <a:round/>
                      <a:headEnd type="none" w="med" len="med"/>
                      <a:tailEnd type="none" w="med" len="med"/>
                    </a:lnB>
                    <a:solidFill>
                      <a:srgbClr val="6699FF"/>
                    </a:solidFill>
                  </a:tcPr>
                </a:tc>
                <a:tc>
                  <a:txBody>
                    <a:bodyPr/>
                    <a:lstStyle/>
                    <a:p>
                      <a:pPr algn="ctr" fontAlgn="ctr"/>
                      <a:r>
                        <a:rPr lang="nl-NL" sz="1400" b="0" i="0" u="none" strike="noStrike" dirty="0" smtClean="0">
                          <a:solidFill>
                            <a:srgbClr val="000066"/>
                          </a:solidFill>
                          <a:latin typeface="Verdana"/>
                        </a:rPr>
                        <a:t>8</a:t>
                      </a:r>
                      <a:endParaRPr lang="nl-NL" sz="1400" b="0" i="0" u="none" strike="noStrike" dirty="0">
                        <a:solidFill>
                          <a:srgbClr val="000066"/>
                        </a:solidFill>
                        <a:latin typeface="Verdana"/>
                      </a:endParaRPr>
                    </a:p>
                  </a:txBody>
                  <a:tcPr marL="9525" marR="9525" marT="9525" marB="0" anchor="ctr">
                    <a:lnL w="6350" cap="flat" cmpd="sng" algn="ctr">
                      <a:solidFill>
                        <a:srgbClr val="5A5A5A"/>
                      </a:solidFill>
                      <a:prstDash val="solid"/>
                      <a:round/>
                      <a:headEnd type="none" w="med" len="med"/>
                      <a:tailEnd type="none" w="med" len="med"/>
                    </a:lnL>
                    <a:lnR w="6350" cap="flat" cmpd="sng" algn="ctr">
                      <a:solidFill>
                        <a:srgbClr val="5A5A5A"/>
                      </a:solidFill>
                      <a:prstDash val="solid"/>
                      <a:round/>
                      <a:headEnd type="none" w="med" len="med"/>
                      <a:tailEnd type="none" w="med" len="med"/>
                    </a:lnR>
                    <a:lnT w="6350" cap="flat" cmpd="sng" algn="ctr">
                      <a:solidFill>
                        <a:srgbClr val="5A5A5A"/>
                      </a:solidFill>
                      <a:prstDash val="solid"/>
                      <a:round/>
                      <a:headEnd type="none" w="med" len="med"/>
                      <a:tailEnd type="none" w="med" len="med"/>
                    </a:lnT>
                    <a:lnB w="6350" cap="flat" cmpd="sng" algn="ctr">
                      <a:solidFill>
                        <a:srgbClr val="5A5A5A"/>
                      </a:solidFill>
                      <a:prstDash val="solid"/>
                      <a:round/>
                      <a:headEnd type="none" w="med" len="med"/>
                      <a:tailEnd type="none" w="med" len="med"/>
                    </a:lnB>
                    <a:solidFill>
                      <a:srgbClr val="6699FF"/>
                    </a:solidFill>
                  </a:tcPr>
                </a:tc>
                <a:tc>
                  <a:txBody>
                    <a:bodyPr/>
                    <a:lstStyle/>
                    <a:p>
                      <a:pPr algn="ctr" fontAlgn="ctr"/>
                      <a:r>
                        <a:rPr lang="nl-NL" sz="1400" b="0" i="0" u="none" strike="noStrike">
                          <a:solidFill>
                            <a:srgbClr val="000066"/>
                          </a:solidFill>
                          <a:latin typeface="Verdana"/>
                        </a:rPr>
                        <a:t>8</a:t>
                      </a:r>
                    </a:p>
                  </a:txBody>
                  <a:tcPr marL="9525" marR="9525" marT="9525" marB="0" anchor="ctr">
                    <a:lnL w="6350" cap="flat" cmpd="sng" algn="ctr">
                      <a:solidFill>
                        <a:srgbClr val="5A5A5A"/>
                      </a:solidFill>
                      <a:prstDash val="solid"/>
                      <a:round/>
                      <a:headEnd type="none" w="med" len="med"/>
                      <a:tailEnd type="none" w="med" len="med"/>
                    </a:lnL>
                    <a:lnR w="6350" cap="flat" cmpd="sng" algn="ctr">
                      <a:solidFill>
                        <a:srgbClr val="5A5A5A"/>
                      </a:solidFill>
                      <a:prstDash val="solid"/>
                      <a:round/>
                      <a:headEnd type="none" w="med" len="med"/>
                      <a:tailEnd type="none" w="med" len="med"/>
                    </a:lnR>
                    <a:lnT w="6350" cap="flat" cmpd="sng" algn="ctr">
                      <a:solidFill>
                        <a:srgbClr val="5A5A5A"/>
                      </a:solidFill>
                      <a:prstDash val="solid"/>
                      <a:round/>
                      <a:headEnd type="none" w="med" len="med"/>
                      <a:tailEnd type="none" w="med" len="med"/>
                    </a:lnT>
                    <a:lnB w="6350" cap="flat" cmpd="sng" algn="ctr">
                      <a:solidFill>
                        <a:srgbClr val="5A5A5A"/>
                      </a:solidFill>
                      <a:prstDash val="solid"/>
                      <a:round/>
                      <a:headEnd type="none" w="med" len="med"/>
                      <a:tailEnd type="none" w="med" len="med"/>
                    </a:lnB>
                    <a:solidFill>
                      <a:srgbClr val="6699FF"/>
                    </a:solidFill>
                  </a:tcPr>
                </a:tc>
              </a:tr>
              <a:tr h="495238">
                <a:tc>
                  <a:txBody>
                    <a:bodyPr/>
                    <a:lstStyle/>
                    <a:p>
                      <a:pPr algn="l" fontAlgn="ctr"/>
                      <a:r>
                        <a:rPr lang="nl-NL" sz="1200" b="0" i="0" u="none" strike="noStrike">
                          <a:latin typeface="Verdana"/>
                        </a:rPr>
                        <a:t> </a:t>
                      </a:r>
                    </a:p>
                  </a:txBody>
                  <a:tcPr marL="9525" marR="9525" marT="9525" marB="0" anchor="ctr">
                    <a:lnL>
                      <a:noFill/>
                    </a:lnL>
                    <a:lnR>
                      <a:noFill/>
                    </a:lnR>
                    <a:lnT>
                      <a:noFill/>
                    </a:lnT>
                    <a:lnB>
                      <a:noFill/>
                    </a:lnB>
                    <a:solidFill>
                      <a:srgbClr val="FFFFFF"/>
                    </a:solidFill>
                  </a:tcPr>
                </a:tc>
                <a:tc>
                  <a:txBody>
                    <a:bodyPr/>
                    <a:lstStyle/>
                    <a:p>
                      <a:pPr algn="r" fontAlgn="ctr"/>
                      <a:r>
                        <a:rPr lang="nl-NL" sz="1200" b="0" i="0" u="none" strike="noStrike">
                          <a:latin typeface="Verdana"/>
                        </a:rPr>
                        <a:t>75%</a:t>
                      </a:r>
                    </a:p>
                  </a:txBody>
                  <a:tcPr marL="9525" marR="9525" marT="9525" marB="0" anchor="ctr">
                    <a:lnL>
                      <a:noFill/>
                    </a:lnL>
                    <a:lnR w="6350" cap="flat" cmpd="sng" algn="ctr">
                      <a:solidFill>
                        <a:srgbClr val="5A5A5A"/>
                      </a:solidFill>
                      <a:prstDash val="solid"/>
                      <a:round/>
                      <a:headEnd type="none" w="med" len="med"/>
                      <a:tailEnd type="none" w="med" len="med"/>
                    </a:lnR>
                    <a:lnT w="6350" cap="flat" cmpd="sng" algn="ctr">
                      <a:solidFill>
                        <a:srgbClr val="5A5A5A"/>
                      </a:solidFill>
                      <a:prstDash val="solid"/>
                      <a:round/>
                      <a:headEnd type="none" w="med" len="med"/>
                      <a:tailEnd type="none" w="med" len="med"/>
                    </a:lnT>
                    <a:lnB w="6350" cap="flat" cmpd="sng" algn="ctr">
                      <a:solidFill>
                        <a:srgbClr val="5A5A5A"/>
                      </a:solidFill>
                      <a:prstDash val="solid"/>
                      <a:round/>
                      <a:headEnd type="none" w="med" len="med"/>
                      <a:tailEnd type="none" w="med" len="med"/>
                    </a:lnB>
                    <a:solidFill>
                      <a:srgbClr val="FFFFFF"/>
                    </a:solidFill>
                  </a:tcPr>
                </a:tc>
                <a:tc>
                  <a:txBody>
                    <a:bodyPr/>
                    <a:lstStyle/>
                    <a:p>
                      <a:pPr algn="ctr" fontAlgn="ctr"/>
                      <a:r>
                        <a:rPr lang="nl-NL" sz="1400" b="0" i="0" u="none" strike="noStrike" dirty="0" smtClean="0">
                          <a:solidFill>
                            <a:srgbClr val="003300"/>
                          </a:solidFill>
                          <a:latin typeface="Verdana"/>
                        </a:rPr>
                        <a:t>2</a:t>
                      </a:r>
                      <a:endParaRPr lang="nl-NL" sz="1400" b="0" i="0" u="none" strike="noStrike" dirty="0">
                        <a:solidFill>
                          <a:srgbClr val="003300"/>
                        </a:solidFill>
                        <a:latin typeface="Verdana"/>
                      </a:endParaRPr>
                    </a:p>
                  </a:txBody>
                  <a:tcPr marL="9525" marR="9525" marT="9525" marB="0" anchor="ctr">
                    <a:lnL w="6350" cap="flat" cmpd="sng" algn="ctr">
                      <a:solidFill>
                        <a:srgbClr val="5A5A5A"/>
                      </a:solidFill>
                      <a:prstDash val="solid"/>
                      <a:round/>
                      <a:headEnd type="none" w="med" len="med"/>
                      <a:tailEnd type="none" w="med" len="med"/>
                    </a:lnL>
                    <a:lnR w="6350" cap="flat" cmpd="sng" algn="ctr">
                      <a:solidFill>
                        <a:srgbClr val="5A5A5A"/>
                      </a:solidFill>
                      <a:prstDash val="solid"/>
                      <a:round/>
                      <a:headEnd type="none" w="med" len="med"/>
                      <a:tailEnd type="none" w="med" len="med"/>
                    </a:lnR>
                    <a:lnT w="6350" cap="flat" cmpd="sng" algn="ctr">
                      <a:solidFill>
                        <a:srgbClr val="5A5A5A"/>
                      </a:solidFill>
                      <a:prstDash val="solid"/>
                      <a:round/>
                      <a:headEnd type="none" w="med" len="med"/>
                      <a:tailEnd type="none" w="med" len="med"/>
                    </a:lnT>
                    <a:lnB w="6350" cap="flat" cmpd="sng" algn="ctr">
                      <a:solidFill>
                        <a:srgbClr val="5A5A5A"/>
                      </a:solidFill>
                      <a:prstDash val="solid"/>
                      <a:round/>
                      <a:headEnd type="none" w="med" len="med"/>
                      <a:tailEnd type="none" w="med" len="med"/>
                    </a:lnB>
                    <a:solidFill>
                      <a:srgbClr val="66FF66"/>
                    </a:solidFill>
                  </a:tcPr>
                </a:tc>
                <a:tc>
                  <a:txBody>
                    <a:bodyPr/>
                    <a:lstStyle/>
                    <a:p>
                      <a:pPr algn="ctr" fontAlgn="ctr"/>
                      <a:r>
                        <a:rPr lang="nl-NL" sz="1400" b="0" i="0" u="none" strike="noStrike" dirty="0" smtClean="0">
                          <a:solidFill>
                            <a:srgbClr val="003300"/>
                          </a:solidFill>
                          <a:latin typeface="Verdana"/>
                        </a:rPr>
                        <a:t>3</a:t>
                      </a:r>
                      <a:endParaRPr lang="nl-NL" sz="1400" b="0" i="0" u="none" strike="noStrike" dirty="0">
                        <a:solidFill>
                          <a:srgbClr val="003300"/>
                        </a:solidFill>
                        <a:latin typeface="Verdana"/>
                      </a:endParaRPr>
                    </a:p>
                  </a:txBody>
                  <a:tcPr marL="9525" marR="9525" marT="9525" marB="0" anchor="ctr">
                    <a:lnL w="6350" cap="flat" cmpd="sng" algn="ctr">
                      <a:solidFill>
                        <a:srgbClr val="5A5A5A"/>
                      </a:solidFill>
                      <a:prstDash val="solid"/>
                      <a:round/>
                      <a:headEnd type="none" w="med" len="med"/>
                      <a:tailEnd type="none" w="med" len="med"/>
                    </a:lnL>
                    <a:lnR w="6350" cap="flat" cmpd="sng" algn="ctr">
                      <a:solidFill>
                        <a:srgbClr val="5A5A5A"/>
                      </a:solidFill>
                      <a:prstDash val="solid"/>
                      <a:round/>
                      <a:headEnd type="none" w="med" len="med"/>
                      <a:tailEnd type="none" w="med" len="med"/>
                    </a:lnR>
                    <a:lnT w="6350" cap="flat" cmpd="sng" algn="ctr">
                      <a:solidFill>
                        <a:srgbClr val="5A5A5A"/>
                      </a:solidFill>
                      <a:prstDash val="solid"/>
                      <a:round/>
                      <a:headEnd type="none" w="med" len="med"/>
                      <a:tailEnd type="none" w="med" len="med"/>
                    </a:lnT>
                    <a:lnB w="6350" cap="flat" cmpd="sng" algn="ctr">
                      <a:solidFill>
                        <a:srgbClr val="5A5A5A"/>
                      </a:solidFill>
                      <a:prstDash val="solid"/>
                      <a:round/>
                      <a:headEnd type="none" w="med" len="med"/>
                      <a:tailEnd type="none" w="med" len="med"/>
                    </a:lnB>
                    <a:solidFill>
                      <a:srgbClr val="66FF66"/>
                    </a:solidFill>
                  </a:tcPr>
                </a:tc>
                <a:tc>
                  <a:txBody>
                    <a:bodyPr/>
                    <a:lstStyle/>
                    <a:p>
                      <a:pPr algn="ctr" fontAlgn="ctr"/>
                      <a:r>
                        <a:rPr lang="nl-NL" sz="1400" b="0" i="0" u="none" strike="noStrike" dirty="0" smtClean="0">
                          <a:solidFill>
                            <a:srgbClr val="003300"/>
                          </a:solidFill>
                          <a:latin typeface="Verdana"/>
                        </a:rPr>
                        <a:t>4</a:t>
                      </a:r>
                      <a:endParaRPr lang="nl-NL" sz="1400" b="0" i="0" u="none" strike="noStrike" dirty="0">
                        <a:solidFill>
                          <a:srgbClr val="003300"/>
                        </a:solidFill>
                        <a:latin typeface="Verdana"/>
                      </a:endParaRPr>
                    </a:p>
                  </a:txBody>
                  <a:tcPr marL="9525" marR="9525" marT="9525" marB="0" anchor="ctr">
                    <a:lnL w="6350" cap="flat" cmpd="sng" algn="ctr">
                      <a:solidFill>
                        <a:srgbClr val="5A5A5A"/>
                      </a:solidFill>
                      <a:prstDash val="solid"/>
                      <a:round/>
                      <a:headEnd type="none" w="med" len="med"/>
                      <a:tailEnd type="none" w="med" len="med"/>
                    </a:lnL>
                    <a:lnR w="6350" cap="flat" cmpd="sng" algn="ctr">
                      <a:solidFill>
                        <a:srgbClr val="5A5A5A"/>
                      </a:solidFill>
                      <a:prstDash val="solid"/>
                      <a:round/>
                      <a:headEnd type="none" w="med" len="med"/>
                      <a:tailEnd type="none" w="med" len="med"/>
                    </a:lnR>
                    <a:lnT w="6350" cap="flat" cmpd="sng" algn="ctr">
                      <a:solidFill>
                        <a:srgbClr val="5A5A5A"/>
                      </a:solidFill>
                      <a:prstDash val="solid"/>
                      <a:round/>
                      <a:headEnd type="none" w="med" len="med"/>
                      <a:tailEnd type="none" w="med" len="med"/>
                    </a:lnT>
                    <a:lnB w="6350" cap="flat" cmpd="sng" algn="ctr">
                      <a:solidFill>
                        <a:srgbClr val="5A5A5A"/>
                      </a:solidFill>
                      <a:prstDash val="solid"/>
                      <a:round/>
                      <a:headEnd type="none" w="med" len="med"/>
                      <a:tailEnd type="none" w="med" len="med"/>
                    </a:lnB>
                    <a:solidFill>
                      <a:srgbClr val="66FF66"/>
                    </a:solidFill>
                  </a:tcPr>
                </a:tc>
                <a:tc>
                  <a:txBody>
                    <a:bodyPr/>
                    <a:lstStyle/>
                    <a:p>
                      <a:pPr algn="ctr" fontAlgn="ctr"/>
                      <a:r>
                        <a:rPr lang="nl-NL" sz="1400" b="0" i="0" u="none" strike="noStrike" dirty="0" smtClean="0">
                          <a:solidFill>
                            <a:srgbClr val="003300"/>
                          </a:solidFill>
                          <a:latin typeface="Verdana"/>
                        </a:rPr>
                        <a:t>5</a:t>
                      </a:r>
                      <a:endParaRPr lang="nl-NL" sz="1400" b="0" i="0" u="none" strike="noStrike" dirty="0">
                        <a:solidFill>
                          <a:srgbClr val="003300"/>
                        </a:solidFill>
                        <a:latin typeface="Verdana"/>
                      </a:endParaRPr>
                    </a:p>
                  </a:txBody>
                  <a:tcPr marL="9525" marR="9525" marT="9525" marB="0" anchor="ctr">
                    <a:lnL w="6350" cap="flat" cmpd="sng" algn="ctr">
                      <a:solidFill>
                        <a:srgbClr val="5A5A5A"/>
                      </a:solidFill>
                      <a:prstDash val="solid"/>
                      <a:round/>
                      <a:headEnd type="none" w="med" len="med"/>
                      <a:tailEnd type="none" w="med" len="med"/>
                    </a:lnL>
                    <a:lnR w="6350" cap="flat" cmpd="sng" algn="ctr">
                      <a:solidFill>
                        <a:srgbClr val="5A5A5A"/>
                      </a:solidFill>
                      <a:prstDash val="solid"/>
                      <a:round/>
                      <a:headEnd type="none" w="med" len="med"/>
                      <a:tailEnd type="none" w="med" len="med"/>
                    </a:lnR>
                    <a:lnT w="6350" cap="flat" cmpd="sng" algn="ctr">
                      <a:solidFill>
                        <a:srgbClr val="5A5A5A"/>
                      </a:solidFill>
                      <a:prstDash val="solid"/>
                      <a:round/>
                      <a:headEnd type="none" w="med" len="med"/>
                      <a:tailEnd type="none" w="med" len="med"/>
                    </a:lnT>
                    <a:lnB w="6350" cap="flat" cmpd="sng" algn="ctr">
                      <a:solidFill>
                        <a:srgbClr val="5A5A5A"/>
                      </a:solidFill>
                      <a:prstDash val="solid"/>
                      <a:round/>
                      <a:headEnd type="none" w="med" len="med"/>
                      <a:tailEnd type="none" w="med" len="med"/>
                    </a:lnB>
                    <a:solidFill>
                      <a:srgbClr val="66FF66"/>
                    </a:solidFill>
                  </a:tcPr>
                </a:tc>
                <a:tc>
                  <a:txBody>
                    <a:bodyPr/>
                    <a:lstStyle/>
                    <a:p>
                      <a:pPr algn="ctr" fontAlgn="ctr"/>
                      <a:r>
                        <a:rPr lang="nl-NL" sz="1400" b="0" i="0" u="none" strike="noStrike" dirty="0" smtClean="0">
                          <a:solidFill>
                            <a:srgbClr val="003300"/>
                          </a:solidFill>
                          <a:latin typeface="Verdana"/>
                        </a:rPr>
                        <a:t>6</a:t>
                      </a:r>
                      <a:endParaRPr lang="nl-NL" sz="1400" b="0" i="0" u="none" strike="noStrike" dirty="0">
                        <a:solidFill>
                          <a:srgbClr val="003300"/>
                        </a:solidFill>
                        <a:latin typeface="Verdana"/>
                      </a:endParaRPr>
                    </a:p>
                  </a:txBody>
                  <a:tcPr marL="9525" marR="9525" marT="9525" marB="0" anchor="ctr">
                    <a:lnL w="6350" cap="flat" cmpd="sng" algn="ctr">
                      <a:solidFill>
                        <a:srgbClr val="5A5A5A"/>
                      </a:solidFill>
                      <a:prstDash val="solid"/>
                      <a:round/>
                      <a:headEnd type="none" w="med" len="med"/>
                      <a:tailEnd type="none" w="med" len="med"/>
                    </a:lnL>
                    <a:lnR w="6350" cap="flat" cmpd="sng" algn="ctr">
                      <a:solidFill>
                        <a:srgbClr val="5A5A5A"/>
                      </a:solidFill>
                      <a:prstDash val="solid"/>
                      <a:round/>
                      <a:headEnd type="none" w="med" len="med"/>
                      <a:tailEnd type="none" w="med" len="med"/>
                    </a:lnR>
                    <a:lnT w="6350" cap="flat" cmpd="sng" algn="ctr">
                      <a:solidFill>
                        <a:srgbClr val="5A5A5A"/>
                      </a:solidFill>
                      <a:prstDash val="solid"/>
                      <a:round/>
                      <a:headEnd type="none" w="med" len="med"/>
                      <a:tailEnd type="none" w="med" len="med"/>
                    </a:lnT>
                    <a:lnB w="6350" cap="flat" cmpd="sng" algn="ctr">
                      <a:solidFill>
                        <a:srgbClr val="5A5A5A"/>
                      </a:solidFill>
                      <a:prstDash val="solid"/>
                      <a:round/>
                      <a:headEnd type="none" w="med" len="med"/>
                      <a:tailEnd type="none" w="med" len="med"/>
                    </a:lnB>
                    <a:solidFill>
                      <a:srgbClr val="66FF66"/>
                    </a:solidFill>
                  </a:tcPr>
                </a:tc>
                <a:tc>
                  <a:txBody>
                    <a:bodyPr/>
                    <a:lstStyle/>
                    <a:p>
                      <a:pPr algn="ctr" fontAlgn="ctr"/>
                      <a:r>
                        <a:rPr lang="nl-NL" sz="1400" b="0" i="0" u="none" strike="noStrike" dirty="0" smtClean="0">
                          <a:solidFill>
                            <a:srgbClr val="003300"/>
                          </a:solidFill>
                          <a:latin typeface="Verdana"/>
                        </a:rPr>
                        <a:t>7</a:t>
                      </a:r>
                      <a:endParaRPr lang="nl-NL" sz="1400" b="0" i="0" u="none" strike="noStrike" dirty="0">
                        <a:solidFill>
                          <a:srgbClr val="003300"/>
                        </a:solidFill>
                        <a:latin typeface="Verdana"/>
                      </a:endParaRPr>
                    </a:p>
                  </a:txBody>
                  <a:tcPr marL="9525" marR="9525" marT="9525" marB="0" anchor="ctr">
                    <a:lnL w="6350" cap="flat" cmpd="sng" algn="ctr">
                      <a:solidFill>
                        <a:srgbClr val="5A5A5A"/>
                      </a:solidFill>
                      <a:prstDash val="solid"/>
                      <a:round/>
                      <a:headEnd type="none" w="med" len="med"/>
                      <a:tailEnd type="none" w="med" len="med"/>
                    </a:lnL>
                    <a:lnR w="6350" cap="flat" cmpd="sng" algn="ctr">
                      <a:solidFill>
                        <a:srgbClr val="5A5A5A"/>
                      </a:solidFill>
                      <a:prstDash val="solid"/>
                      <a:round/>
                      <a:headEnd type="none" w="med" len="med"/>
                      <a:tailEnd type="none" w="med" len="med"/>
                    </a:lnR>
                    <a:lnT w="6350" cap="flat" cmpd="sng" algn="ctr">
                      <a:solidFill>
                        <a:srgbClr val="5A5A5A"/>
                      </a:solidFill>
                      <a:prstDash val="solid"/>
                      <a:round/>
                      <a:headEnd type="none" w="med" len="med"/>
                      <a:tailEnd type="none" w="med" len="med"/>
                    </a:lnT>
                    <a:lnB w="6350" cap="flat" cmpd="sng" algn="ctr">
                      <a:solidFill>
                        <a:srgbClr val="5A5A5A"/>
                      </a:solidFill>
                      <a:prstDash val="solid"/>
                      <a:round/>
                      <a:headEnd type="none" w="med" len="med"/>
                      <a:tailEnd type="none" w="med" len="med"/>
                    </a:lnB>
                    <a:solidFill>
                      <a:srgbClr val="66FF66"/>
                    </a:solidFill>
                  </a:tcPr>
                </a:tc>
                <a:tc>
                  <a:txBody>
                    <a:bodyPr/>
                    <a:lstStyle/>
                    <a:p>
                      <a:pPr algn="ctr" fontAlgn="ctr"/>
                      <a:r>
                        <a:rPr lang="nl-NL" sz="1400" b="0" i="0" u="none" strike="noStrike" dirty="0" smtClean="0">
                          <a:solidFill>
                            <a:srgbClr val="003300"/>
                          </a:solidFill>
                          <a:latin typeface="Verdana"/>
                        </a:rPr>
                        <a:t>8</a:t>
                      </a:r>
                      <a:endParaRPr lang="nl-NL" sz="1400" b="0" i="0" u="none" strike="noStrike" dirty="0">
                        <a:solidFill>
                          <a:srgbClr val="003300"/>
                        </a:solidFill>
                        <a:latin typeface="Verdana"/>
                      </a:endParaRPr>
                    </a:p>
                  </a:txBody>
                  <a:tcPr marL="9525" marR="9525" marT="9525" marB="0" anchor="ctr">
                    <a:lnL w="6350" cap="flat" cmpd="sng" algn="ctr">
                      <a:solidFill>
                        <a:srgbClr val="5A5A5A"/>
                      </a:solidFill>
                      <a:prstDash val="solid"/>
                      <a:round/>
                      <a:headEnd type="none" w="med" len="med"/>
                      <a:tailEnd type="none" w="med" len="med"/>
                    </a:lnL>
                    <a:lnR w="6350" cap="flat" cmpd="sng" algn="ctr">
                      <a:solidFill>
                        <a:srgbClr val="5A5A5A"/>
                      </a:solidFill>
                      <a:prstDash val="solid"/>
                      <a:round/>
                      <a:headEnd type="none" w="med" len="med"/>
                      <a:tailEnd type="none" w="med" len="med"/>
                    </a:lnR>
                    <a:lnT w="6350" cap="flat" cmpd="sng" algn="ctr">
                      <a:solidFill>
                        <a:srgbClr val="5A5A5A"/>
                      </a:solidFill>
                      <a:prstDash val="solid"/>
                      <a:round/>
                      <a:headEnd type="none" w="med" len="med"/>
                      <a:tailEnd type="none" w="med" len="med"/>
                    </a:lnT>
                    <a:lnB w="6350" cap="flat" cmpd="sng" algn="ctr">
                      <a:solidFill>
                        <a:srgbClr val="5A5A5A"/>
                      </a:solidFill>
                      <a:prstDash val="solid"/>
                      <a:round/>
                      <a:headEnd type="none" w="med" len="med"/>
                      <a:tailEnd type="none" w="med" len="med"/>
                    </a:lnB>
                    <a:solidFill>
                      <a:srgbClr val="66FF66"/>
                    </a:solidFill>
                  </a:tcPr>
                </a:tc>
                <a:tc>
                  <a:txBody>
                    <a:bodyPr/>
                    <a:lstStyle/>
                    <a:p>
                      <a:pPr algn="ctr" fontAlgn="ctr"/>
                      <a:r>
                        <a:rPr lang="nl-NL" sz="1400" b="0" i="0" u="none" strike="noStrike" dirty="0" smtClean="0">
                          <a:solidFill>
                            <a:srgbClr val="003300"/>
                          </a:solidFill>
                          <a:latin typeface="Verdana"/>
                        </a:rPr>
                        <a:t>8</a:t>
                      </a:r>
                      <a:endParaRPr lang="nl-NL" sz="1400" b="0" i="0" u="none" strike="noStrike" dirty="0">
                        <a:solidFill>
                          <a:srgbClr val="003300"/>
                        </a:solidFill>
                        <a:latin typeface="Verdana"/>
                      </a:endParaRPr>
                    </a:p>
                  </a:txBody>
                  <a:tcPr marL="9525" marR="9525" marT="9525" marB="0" anchor="ctr">
                    <a:lnL w="6350" cap="flat" cmpd="sng" algn="ctr">
                      <a:solidFill>
                        <a:srgbClr val="5A5A5A"/>
                      </a:solidFill>
                      <a:prstDash val="solid"/>
                      <a:round/>
                      <a:headEnd type="none" w="med" len="med"/>
                      <a:tailEnd type="none" w="med" len="med"/>
                    </a:lnL>
                    <a:lnR w="6350" cap="flat" cmpd="sng" algn="ctr">
                      <a:solidFill>
                        <a:srgbClr val="5A5A5A"/>
                      </a:solidFill>
                      <a:prstDash val="solid"/>
                      <a:round/>
                      <a:headEnd type="none" w="med" len="med"/>
                      <a:tailEnd type="none" w="med" len="med"/>
                    </a:lnR>
                    <a:lnT w="6350" cap="flat" cmpd="sng" algn="ctr">
                      <a:solidFill>
                        <a:srgbClr val="5A5A5A"/>
                      </a:solidFill>
                      <a:prstDash val="solid"/>
                      <a:round/>
                      <a:headEnd type="none" w="med" len="med"/>
                      <a:tailEnd type="none" w="med" len="med"/>
                    </a:lnT>
                    <a:lnB w="6350" cap="flat" cmpd="sng" algn="ctr">
                      <a:solidFill>
                        <a:srgbClr val="5A5A5A"/>
                      </a:solidFill>
                      <a:prstDash val="solid"/>
                      <a:round/>
                      <a:headEnd type="none" w="med" len="med"/>
                      <a:tailEnd type="none" w="med" len="med"/>
                    </a:lnB>
                    <a:solidFill>
                      <a:srgbClr val="66FF66"/>
                    </a:solidFill>
                  </a:tcPr>
                </a:tc>
              </a:tr>
              <a:tr h="495238">
                <a:tc>
                  <a:txBody>
                    <a:bodyPr/>
                    <a:lstStyle/>
                    <a:p>
                      <a:pPr algn="l" fontAlgn="ctr"/>
                      <a:r>
                        <a:rPr lang="nl-NL" sz="1200" b="0" i="0" u="none" strike="noStrike">
                          <a:latin typeface="Verdana"/>
                        </a:rPr>
                        <a:t> </a:t>
                      </a:r>
                    </a:p>
                  </a:txBody>
                  <a:tcPr marL="9525" marR="9525" marT="9525" marB="0" anchor="ctr">
                    <a:lnL>
                      <a:noFill/>
                    </a:lnL>
                    <a:lnR>
                      <a:noFill/>
                    </a:lnR>
                    <a:lnT>
                      <a:noFill/>
                    </a:lnT>
                    <a:lnB>
                      <a:noFill/>
                    </a:lnB>
                    <a:solidFill>
                      <a:srgbClr val="FFFFFF"/>
                    </a:solidFill>
                  </a:tcPr>
                </a:tc>
                <a:tc>
                  <a:txBody>
                    <a:bodyPr/>
                    <a:lstStyle/>
                    <a:p>
                      <a:pPr algn="r" fontAlgn="ctr"/>
                      <a:r>
                        <a:rPr lang="nl-NL" sz="1200" b="0" i="0" u="none" strike="noStrike">
                          <a:latin typeface="Verdana"/>
                        </a:rPr>
                        <a:t>90%</a:t>
                      </a:r>
                    </a:p>
                  </a:txBody>
                  <a:tcPr marL="9525" marR="9525" marT="9525" marB="0" anchor="ctr">
                    <a:lnL>
                      <a:noFill/>
                    </a:lnL>
                    <a:lnR w="6350" cap="flat" cmpd="sng" algn="ctr">
                      <a:solidFill>
                        <a:srgbClr val="5A5A5A"/>
                      </a:solidFill>
                      <a:prstDash val="solid"/>
                      <a:round/>
                      <a:headEnd type="none" w="med" len="med"/>
                      <a:tailEnd type="none" w="med" len="med"/>
                    </a:lnR>
                    <a:lnT w="6350" cap="flat" cmpd="sng" algn="ctr">
                      <a:solidFill>
                        <a:srgbClr val="5A5A5A"/>
                      </a:solidFill>
                      <a:prstDash val="solid"/>
                      <a:round/>
                      <a:headEnd type="none" w="med" len="med"/>
                      <a:tailEnd type="none" w="med" len="med"/>
                    </a:lnT>
                    <a:lnB w="6350" cap="flat" cmpd="sng" algn="ctr">
                      <a:solidFill>
                        <a:srgbClr val="5A5A5A"/>
                      </a:solidFill>
                      <a:prstDash val="solid"/>
                      <a:round/>
                      <a:headEnd type="none" w="med" len="med"/>
                      <a:tailEnd type="none" w="med" len="med"/>
                    </a:lnB>
                    <a:solidFill>
                      <a:srgbClr val="FFFFFF"/>
                    </a:solidFill>
                  </a:tcPr>
                </a:tc>
                <a:tc>
                  <a:txBody>
                    <a:bodyPr/>
                    <a:lstStyle/>
                    <a:p>
                      <a:pPr algn="ctr" fontAlgn="ctr"/>
                      <a:r>
                        <a:rPr lang="nl-NL" sz="1400" b="0" i="0" u="none" strike="noStrike">
                          <a:solidFill>
                            <a:srgbClr val="000066"/>
                          </a:solidFill>
                          <a:latin typeface="Verdana"/>
                        </a:rPr>
                        <a:t>1</a:t>
                      </a:r>
                    </a:p>
                  </a:txBody>
                  <a:tcPr marL="9525" marR="9525" marT="9525" marB="0" anchor="ctr">
                    <a:lnL w="6350" cap="flat" cmpd="sng" algn="ctr">
                      <a:solidFill>
                        <a:srgbClr val="5A5A5A"/>
                      </a:solidFill>
                      <a:prstDash val="solid"/>
                      <a:round/>
                      <a:headEnd type="none" w="med" len="med"/>
                      <a:tailEnd type="none" w="med" len="med"/>
                    </a:lnL>
                    <a:lnR w="6350" cap="flat" cmpd="sng" algn="ctr">
                      <a:solidFill>
                        <a:srgbClr val="5A5A5A"/>
                      </a:solidFill>
                      <a:prstDash val="solid"/>
                      <a:round/>
                      <a:headEnd type="none" w="med" len="med"/>
                      <a:tailEnd type="none" w="med" len="med"/>
                    </a:lnR>
                    <a:lnT w="6350" cap="flat" cmpd="sng" algn="ctr">
                      <a:solidFill>
                        <a:srgbClr val="5A5A5A"/>
                      </a:solidFill>
                      <a:prstDash val="solid"/>
                      <a:round/>
                      <a:headEnd type="none" w="med" len="med"/>
                      <a:tailEnd type="none" w="med" len="med"/>
                    </a:lnT>
                    <a:lnB w="6350" cap="flat" cmpd="sng" algn="ctr">
                      <a:solidFill>
                        <a:srgbClr val="5A5A5A"/>
                      </a:solidFill>
                      <a:prstDash val="solid"/>
                      <a:round/>
                      <a:headEnd type="none" w="med" len="med"/>
                      <a:tailEnd type="none" w="med" len="med"/>
                    </a:lnB>
                    <a:solidFill>
                      <a:srgbClr val="FFFF66"/>
                    </a:solidFill>
                  </a:tcPr>
                </a:tc>
                <a:tc>
                  <a:txBody>
                    <a:bodyPr/>
                    <a:lstStyle/>
                    <a:p>
                      <a:pPr algn="ctr" fontAlgn="ctr"/>
                      <a:r>
                        <a:rPr lang="nl-NL" sz="1400" b="0" i="0" u="none" strike="noStrike" dirty="0">
                          <a:solidFill>
                            <a:srgbClr val="000066"/>
                          </a:solidFill>
                          <a:latin typeface="Verdana"/>
                        </a:rPr>
                        <a:t>1</a:t>
                      </a:r>
                    </a:p>
                  </a:txBody>
                  <a:tcPr marL="9525" marR="9525" marT="9525" marB="0" anchor="ctr">
                    <a:lnL w="6350" cap="flat" cmpd="sng" algn="ctr">
                      <a:solidFill>
                        <a:srgbClr val="5A5A5A"/>
                      </a:solidFill>
                      <a:prstDash val="solid"/>
                      <a:round/>
                      <a:headEnd type="none" w="med" len="med"/>
                      <a:tailEnd type="none" w="med" len="med"/>
                    </a:lnL>
                    <a:lnR w="6350" cap="flat" cmpd="sng" algn="ctr">
                      <a:solidFill>
                        <a:srgbClr val="5A5A5A"/>
                      </a:solidFill>
                      <a:prstDash val="solid"/>
                      <a:round/>
                      <a:headEnd type="none" w="med" len="med"/>
                      <a:tailEnd type="none" w="med" len="med"/>
                    </a:lnR>
                    <a:lnT w="6350" cap="flat" cmpd="sng" algn="ctr">
                      <a:solidFill>
                        <a:srgbClr val="5A5A5A"/>
                      </a:solidFill>
                      <a:prstDash val="solid"/>
                      <a:round/>
                      <a:headEnd type="none" w="med" len="med"/>
                      <a:tailEnd type="none" w="med" len="med"/>
                    </a:lnT>
                    <a:lnB w="6350" cap="flat" cmpd="sng" algn="ctr">
                      <a:solidFill>
                        <a:srgbClr val="5A5A5A"/>
                      </a:solidFill>
                      <a:prstDash val="solid"/>
                      <a:round/>
                      <a:headEnd type="none" w="med" len="med"/>
                      <a:tailEnd type="none" w="med" len="med"/>
                    </a:lnB>
                    <a:solidFill>
                      <a:srgbClr val="FFFF66"/>
                    </a:solidFill>
                  </a:tcPr>
                </a:tc>
                <a:tc>
                  <a:txBody>
                    <a:bodyPr/>
                    <a:lstStyle/>
                    <a:p>
                      <a:pPr algn="ctr" fontAlgn="ctr"/>
                      <a:r>
                        <a:rPr lang="nl-NL" sz="1400" b="0" i="0" u="none" strike="noStrike" dirty="0">
                          <a:solidFill>
                            <a:srgbClr val="000066"/>
                          </a:solidFill>
                          <a:latin typeface="Verdana"/>
                        </a:rPr>
                        <a:t>2</a:t>
                      </a:r>
                    </a:p>
                  </a:txBody>
                  <a:tcPr marL="9525" marR="9525" marT="9525" marB="0" anchor="ctr">
                    <a:lnL w="6350" cap="flat" cmpd="sng" algn="ctr">
                      <a:solidFill>
                        <a:srgbClr val="5A5A5A"/>
                      </a:solidFill>
                      <a:prstDash val="solid"/>
                      <a:round/>
                      <a:headEnd type="none" w="med" len="med"/>
                      <a:tailEnd type="none" w="med" len="med"/>
                    </a:lnL>
                    <a:lnR w="6350" cap="flat" cmpd="sng" algn="ctr">
                      <a:solidFill>
                        <a:srgbClr val="5A5A5A"/>
                      </a:solidFill>
                      <a:prstDash val="solid"/>
                      <a:round/>
                      <a:headEnd type="none" w="med" len="med"/>
                      <a:tailEnd type="none" w="med" len="med"/>
                    </a:lnR>
                    <a:lnT w="6350" cap="flat" cmpd="sng" algn="ctr">
                      <a:solidFill>
                        <a:srgbClr val="5A5A5A"/>
                      </a:solidFill>
                      <a:prstDash val="solid"/>
                      <a:round/>
                      <a:headEnd type="none" w="med" len="med"/>
                      <a:tailEnd type="none" w="med" len="med"/>
                    </a:lnT>
                    <a:lnB w="6350" cap="flat" cmpd="sng" algn="ctr">
                      <a:solidFill>
                        <a:srgbClr val="5A5A5A"/>
                      </a:solidFill>
                      <a:prstDash val="solid"/>
                      <a:round/>
                      <a:headEnd type="none" w="med" len="med"/>
                      <a:tailEnd type="none" w="med" len="med"/>
                    </a:lnB>
                    <a:solidFill>
                      <a:srgbClr val="FFFF66"/>
                    </a:solidFill>
                  </a:tcPr>
                </a:tc>
                <a:tc>
                  <a:txBody>
                    <a:bodyPr/>
                    <a:lstStyle/>
                    <a:p>
                      <a:pPr algn="ctr" fontAlgn="ctr"/>
                      <a:r>
                        <a:rPr lang="nl-NL" sz="1400" b="0" i="0" u="none" strike="noStrike" dirty="0" smtClean="0">
                          <a:solidFill>
                            <a:srgbClr val="000066"/>
                          </a:solidFill>
                          <a:latin typeface="Verdana"/>
                        </a:rPr>
                        <a:t>3</a:t>
                      </a:r>
                      <a:endParaRPr lang="nl-NL" sz="1400" b="0" i="0" u="none" strike="noStrike" dirty="0">
                        <a:solidFill>
                          <a:srgbClr val="000066"/>
                        </a:solidFill>
                        <a:latin typeface="Verdana"/>
                      </a:endParaRPr>
                    </a:p>
                  </a:txBody>
                  <a:tcPr marL="9525" marR="9525" marT="9525" marB="0" anchor="ctr">
                    <a:lnL w="6350" cap="flat" cmpd="sng" algn="ctr">
                      <a:solidFill>
                        <a:srgbClr val="5A5A5A"/>
                      </a:solidFill>
                      <a:prstDash val="solid"/>
                      <a:round/>
                      <a:headEnd type="none" w="med" len="med"/>
                      <a:tailEnd type="none" w="med" len="med"/>
                    </a:lnL>
                    <a:lnR w="6350" cap="flat" cmpd="sng" algn="ctr">
                      <a:solidFill>
                        <a:srgbClr val="5A5A5A"/>
                      </a:solidFill>
                      <a:prstDash val="solid"/>
                      <a:round/>
                      <a:headEnd type="none" w="med" len="med"/>
                      <a:tailEnd type="none" w="med" len="med"/>
                    </a:lnR>
                    <a:lnT w="6350" cap="flat" cmpd="sng" algn="ctr">
                      <a:solidFill>
                        <a:srgbClr val="5A5A5A"/>
                      </a:solidFill>
                      <a:prstDash val="solid"/>
                      <a:round/>
                      <a:headEnd type="none" w="med" len="med"/>
                      <a:tailEnd type="none" w="med" len="med"/>
                    </a:lnT>
                    <a:lnB w="6350" cap="flat" cmpd="sng" algn="ctr">
                      <a:solidFill>
                        <a:srgbClr val="5A5A5A"/>
                      </a:solidFill>
                      <a:prstDash val="solid"/>
                      <a:round/>
                      <a:headEnd type="none" w="med" len="med"/>
                      <a:tailEnd type="none" w="med" len="med"/>
                    </a:lnB>
                    <a:solidFill>
                      <a:srgbClr val="FFFF66"/>
                    </a:solidFill>
                  </a:tcPr>
                </a:tc>
                <a:tc>
                  <a:txBody>
                    <a:bodyPr/>
                    <a:lstStyle/>
                    <a:p>
                      <a:pPr algn="ctr" fontAlgn="ctr"/>
                      <a:r>
                        <a:rPr lang="nl-NL" sz="1400" b="0" i="0" u="none" strike="noStrike" dirty="0">
                          <a:solidFill>
                            <a:srgbClr val="000066"/>
                          </a:solidFill>
                          <a:latin typeface="Verdana"/>
                        </a:rPr>
                        <a:t>3</a:t>
                      </a:r>
                    </a:p>
                  </a:txBody>
                  <a:tcPr marL="9525" marR="9525" marT="9525" marB="0" anchor="ctr">
                    <a:lnL w="6350" cap="flat" cmpd="sng" algn="ctr">
                      <a:solidFill>
                        <a:srgbClr val="5A5A5A"/>
                      </a:solidFill>
                      <a:prstDash val="solid"/>
                      <a:round/>
                      <a:headEnd type="none" w="med" len="med"/>
                      <a:tailEnd type="none" w="med" len="med"/>
                    </a:lnL>
                    <a:lnR w="6350" cap="flat" cmpd="sng" algn="ctr">
                      <a:solidFill>
                        <a:srgbClr val="5A5A5A"/>
                      </a:solidFill>
                      <a:prstDash val="solid"/>
                      <a:round/>
                      <a:headEnd type="none" w="med" len="med"/>
                      <a:tailEnd type="none" w="med" len="med"/>
                    </a:lnR>
                    <a:lnT w="6350" cap="flat" cmpd="sng" algn="ctr">
                      <a:solidFill>
                        <a:srgbClr val="5A5A5A"/>
                      </a:solidFill>
                      <a:prstDash val="solid"/>
                      <a:round/>
                      <a:headEnd type="none" w="med" len="med"/>
                      <a:tailEnd type="none" w="med" len="med"/>
                    </a:lnT>
                    <a:lnB w="6350" cap="flat" cmpd="sng" algn="ctr">
                      <a:solidFill>
                        <a:srgbClr val="5A5A5A"/>
                      </a:solidFill>
                      <a:prstDash val="solid"/>
                      <a:round/>
                      <a:headEnd type="none" w="med" len="med"/>
                      <a:tailEnd type="none" w="med" len="med"/>
                    </a:lnB>
                    <a:solidFill>
                      <a:srgbClr val="FFFF66"/>
                    </a:solidFill>
                  </a:tcPr>
                </a:tc>
                <a:tc>
                  <a:txBody>
                    <a:bodyPr/>
                    <a:lstStyle/>
                    <a:p>
                      <a:pPr algn="ctr" fontAlgn="ctr"/>
                      <a:r>
                        <a:rPr lang="nl-NL" sz="1400" b="0" i="0" u="none" strike="noStrike" dirty="0" smtClean="0">
                          <a:solidFill>
                            <a:srgbClr val="000066"/>
                          </a:solidFill>
                          <a:latin typeface="Verdana"/>
                        </a:rPr>
                        <a:t>4</a:t>
                      </a:r>
                      <a:endParaRPr lang="nl-NL" sz="1400" b="0" i="0" u="none" strike="noStrike" dirty="0">
                        <a:solidFill>
                          <a:srgbClr val="000066"/>
                        </a:solidFill>
                        <a:latin typeface="Verdana"/>
                      </a:endParaRPr>
                    </a:p>
                  </a:txBody>
                  <a:tcPr marL="9525" marR="9525" marT="9525" marB="0" anchor="ctr">
                    <a:lnL w="6350" cap="flat" cmpd="sng" algn="ctr">
                      <a:solidFill>
                        <a:srgbClr val="5A5A5A"/>
                      </a:solidFill>
                      <a:prstDash val="solid"/>
                      <a:round/>
                      <a:headEnd type="none" w="med" len="med"/>
                      <a:tailEnd type="none" w="med" len="med"/>
                    </a:lnL>
                    <a:lnR w="6350" cap="flat" cmpd="sng" algn="ctr">
                      <a:solidFill>
                        <a:srgbClr val="5A5A5A"/>
                      </a:solidFill>
                      <a:prstDash val="solid"/>
                      <a:round/>
                      <a:headEnd type="none" w="med" len="med"/>
                      <a:tailEnd type="none" w="med" len="med"/>
                    </a:lnR>
                    <a:lnT w="6350" cap="flat" cmpd="sng" algn="ctr">
                      <a:solidFill>
                        <a:srgbClr val="5A5A5A"/>
                      </a:solidFill>
                      <a:prstDash val="solid"/>
                      <a:round/>
                      <a:headEnd type="none" w="med" len="med"/>
                      <a:tailEnd type="none" w="med" len="med"/>
                    </a:lnT>
                    <a:lnB w="6350" cap="flat" cmpd="sng" algn="ctr">
                      <a:solidFill>
                        <a:srgbClr val="5A5A5A"/>
                      </a:solidFill>
                      <a:prstDash val="solid"/>
                      <a:round/>
                      <a:headEnd type="none" w="med" len="med"/>
                      <a:tailEnd type="none" w="med" len="med"/>
                    </a:lnB>
                    <a:solidFill>
                      <a:srgbClr val="FFFF66"/>
                    </a:solidFill>
                  </a:tcPr>
                </a:tc>
                <a:tc>
                  <a:txBody>
                    <a:bodyPr/>
                    <a:lstStyle/>
                    <a:p>
                      <a:pPr algn="ctr" fontAlgn="ctr"/>
                      <a:r>
                        <a:rPr lang="nl-NL" sz="1400" b="0" i="0" u="none" strike="noStrike" dirty="0" smtClean="0">
                          <a:solidFill>
                            <a:srgbClr val="000066"/>
                          </a:solidFill>
                          <a:latin typeface="Verdana"/>
                        </a:rPr>
                        <a:t>5</a:t>
                      </a:r>
                      <a:endParaRPr lang="nl-NL" sz="1400" b="0" i="0" u="none" strike="noStrike" dirty="0">
                        <a:solidFill>
                          <a:srgbClr val="000066"/>
                        </a:solidFill>
                        <a:latin typeface="Verdana"/>
                      </a:endParaRPr>
                    </a:p>
                  </a:txBody>
                  <a:tcPr marL="9525" marR="9525" marT="9525" marB="0" anchor="ctr">
                    <a:lnL w="6350" cap="flat" cmpd="sng" algn="ctr">
                      <a:solidFill>
                        <a:srgbClr val="5A5A5A"/>
                      </a:solidFill>
                      <a:prstDash val="solid"/>
                      <a:round/>
                      <a:headEnd type="none" w="med" len="med"/>
                      <a:tailEnd type="none" w="med" len="med"/>
                    </a:lnL>
                    <a:lnR w="6350" cap="flat" cmpd="sng" algn="ctr">
                      <a:solidFill>
                        <a:srgbClr val="5A5A5A"/>
                      </a:solidFill>
                      <a:prstDash val="solid"/>
                      <a:round/>
                      <a:headEnd type="none" w="med" len="med"/>
                      <a:tailEnd type="none" w="med" len="med"/>
                    </a:lnR>
                    <a:lnT w="6350" cap="flat" cmpd="sng" algn="ctr">
                      <a:solidFill>
                        <a:srgbClr val="5A5A5A"/>
                      </a:solidFill>
                      <a:prstDash val="solid"/>
                      <a:round/>
                      <a:headEnd type="none" w="med" len="med"/>
                      <a:tailEnd type="none" w="med" len="med"/>
                    </a:lnT>
                    <a:lnB w="6350" cap="flat" cmpd="sng" algn="ctr">
                      <a:solidFill>
                        <a:srgbClr val="5A5A5A"/>
                      </a:solidFill>
                      <a:prstDash val="solid"/>
                      <a:round/>
                      <a:headEnd type="none" w="med" len="med"/>
                      <a:tailEnd type="none" w="med" len="med"/>
                    </a:lnB>
                    <a:solidFill>
                      <a:srgbClr val="FFFF66"/>
                    </a:solidFill>
                  </a:tcPr>
                </a:tc>
                <a:tc>
                  <a:txBody>
                    <a:bodyPr/>
                    <a:lstStyle/>
                    <a:p>
                      <a:pPr algn="ctr" fontAlgn="ctr"/>
                      <a:r>
                        <a:rPr lang="nl-NL" sz="1400" b="0" i="0" u="none" strike="noStrike" dirty="0" smtClean="0">
                          <a:solidFill>
                            <a:srgbClr val="000066"/>
                          </a:solidFill>
                          <a:latin typeface="Verdana"/>
                        </a:rPr>
                        <a:t>6</a:t>
                      </a:r>
                      <a:endParaRPr lang="nl-NL" sz="1400" b="0" i="0" u="none" strike="noStrike" dirty="0">
                        <a:solidFill>
                          <a:srgbClr val="000066"/>
                        </a:solidFill>
                        <a:latin typeface="Verdana"/>
                      </a:endParaRPr>
                    </a:p>
                  </a:txBody>
                  <a:tcPr marL="9525" marR="9525" marT="9525" marB="0" anchor="ctr">
                    <a:lnL w="6350" cap="flat" cmpd="sng" algn="ctr">
                      <a:solidFill>
                        <a:srgbClr val="5A5A5A"/>
                      </a:solidFill>
                      <a:prstDash val="solid"/>
                      <a:round/>
                      <a:headEnd type="none" w="med" len="med"/>
                      <a:tailEnd type="none" w="med" len="med"/>
                    </a:lnL>
                    <a:lnR w="6350" cap="flat" cmpd="sng" algn="ctr">
                      <a:solidFill>
                        <a:srgbClr val="5A5A5A"/>
                      </a:solidFill>
                      <a:prstDash val="solid"/>
                      <a:round/>
                      <a:headEnd type="none" w="med" len="med"/>
                      <a:tailEnd type="none" w="med" len="med"/>
                    </a:lnR>
                    <a:lnT w="6350" cap="flat" cmpd="sng" algn="ctr">
                      <a:solidFill>
                        <a:srgbClr val="5A5A5A"/>
                      </a:solidFill>
                      <a:prstDash val="solid"/>
                      <a:round/>
                      <a:headEnd type="none" w="med" len="med"/>
                      <a:tailEnd type="none" w="med" len="med"/>
                    </a:lnT>
                    <a:lnB w="6350" cap="flat" cmpd="sng" algn="ctr">
                      <a:solidFill>
                        <a:srgbClr val="5A5A5A"/>
                      </a:solidFill>
                      <a:prstDash val="solid"/>
                      <a:round/>
                      <a:headEnd type="none" w="med" len="med"/>
                      <a:tailEnd type="none" w="med" len="med"/>
                    </a:lnB>
                    <a:solidFill>
                      <a:srgbClr val="FFFF66"/>
                    </a:solidFill>
                  </a:tcPr>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Line 2"/>
          <p:cNvSpPr>
            <a:spLocks noChangeShapeType="1"/>
          </p:cNvSpPr>
          <p:nvPr/>
        </p:nvSpPr>
        <p:spPr bwMode="auto">
          <a:xfrm flipV="1">
            <a:off x="4732338" y="4313238"/>
            <a:ext cx="617537" cy="279400"/>
          </a:xfrm>
          <a:prstGeom prst="line">
            <a:avLst/>
          </a:prstGeom>
          <a:noFill/>
          <a:ln w="9525">
            <a:solidFill>
              <a:srgbClr val="000000"/>
            </a:solidFill>
            <a:round/>
            <a:headEnd/>
            <a:tailEnd/>
          </a:ln>
        </p:spPr>
        <p:txBody>
          <a:bodyPr lIns="0" tIns="0" rIns="0" bIns="0"/>
          <a:lstStyle/>
          <a:p>
            <a:endParaRPr lang="nl-NL"/>
          </a:p>
        </p:txBody>
      </p:sp>
      <p:sp>
        <p:nvSpPr>
          <p:cNvPr id="8195" name="Line 3"/>
          <p:cNvSpPr>
            <a:spLocks noChangeShapeType="1"/>
          </p:cNvSpPr>
          <p:nvPr/>
        </p:nvSpPr>
        <p:spPr bwMode="auto">
          <a:xfrm>
            <a:off x="4732338" y="4843463"/>
            <a:ext cx="617537" cy="0"/>
          </a:xfrm>
          <a:prstGeom prst="line">
            <a:avLst/>
          </a:prstGeom>
          <a:noFill/>
          <a:ln w="9525">
            <a:solidFill>
              <a:srgbClr val="000000"/>
            </a:solidFill>
            <a:round/>
            <a:headEnd/>
            <a:tailEnd/>
          </a:ln>
        </p:spPr>
        <p:txBody>
          <a:bodyPr lIns="0" tIns="0" rIns="0" bIns="0"/>
          <a:lstStyle/>
          <a:p>
            <a:endParaRPr lang="nl-NL"/>
          </a:p>
        </p:txBody>
      </p:sp>
      <p:sp>
        <p:nvSpPr>
          <p:cNvPr id="8196" name="Line 4"/>
          <p:cNvSpPr>
            <a:spLocks noChangeShapeType="1"/>
          </p:cNvSpPr>
          <p:nvPr/>
        </p:nvSpPr>
        <p:spPr bwMode="auto">
          <a:xfrm>
            <a:off x="4732338" y="5373688"/>
            <a:ext cx="617537" cy="0"/>
          </a:xfrm>
          <a:prstGeom prst="line">
            <a:avLst/>
          </a:prstGeom>
          <a:noFill/>
          <a:ln w="9525">
            <a:solidFill>
              <a:srgbClr val="000000"/>
            </a:solidFill>
            <a:round/>
            <a:headEnd/>
            <a:tailEnd/>
          </a:ln>
        </p:spPr>
        <p:txBody>
          <a:bodyPr lIns="0" tIns="0" rIns="0" bIns="0"/>
          <a:lstStyle/>
          <a:p>
            <a:endParaRPr lang="nl-NL"/>
          </a:p>
        </p:txBody>
      </p:sp>
      <p:sp>
        <p:nvSpPr>
          <p:cNvPr id="8197" name="Line 5"/>
          <p:cNvSpPr>
            <a:spLocks noChangeShapeType="1"/>
          </p:cNvSpPr>
          <p:nvPr/>
        </p:nvSpPr>
        <p:spPr bwMode="auto">
          <a:xfrm>
            <a:off x="4732338" y="6126163"/>
            <a:ext cx="766762" cy="0"/>
          </a:xfrm>
          <a:prstGeom prst="line">
            <a:avLst/>
          </a:prstGeom>
          <a:noFill/>
          <a:ln w="9525">
            <a:solidFill>
              <a:srgbClr val="000000"/>
            </a:solidFill>
            <a:round/>
            <a:headEnd/>
            <a:tailEnd/>
          </a:ln>
        </p:spPr>
        <p:txBody>
          <a:bodyPr lIns="0" tIns="0" rIns="0" bIns="0"/>
          <a:lstStyle/>
          <a:p>
            <a:endParaRPr lang="nl-NL"/>
          </a:p>
        </p:txBody>
      </p:sp>
      <p:sp>
        <p:nvSpPr>
          <p:cNvPr id="8198" name="Line 6"/>
          <p:cNvSpPr>
            <a:spLocks noChangeShapeType="1"/>
          </p:cNvSpPr>
          <p:nvPr/>
        </p:nvSpPr>
        <p:spPr bwMode="auto">
          <a:xfrm>
            <a:off x="4732338" y="6126163"/>
            <a:ext cx="617537" cy="509587"/>
          </a:xfrm>
          <a:prstGeom prst="line">
            <a:avLst/>
          </a:prstGeom>
          <a:noFill/>
          <a:ln w="9525">
            <a:solidFill>
              <a:srgbClr val="000000"/>
            </a:solidFill>
            <a:round/>
            <a:headEnd/>
            <a:tailEnd/>
          </a:ln>
        </p:spPr>
        <p:txBody>
          <a:bodyPr lIns="0" tIns="0" rIns="0" bIns="0"/>
          <a:lstStyle/>
          <a:p>
            <a:endParaRPr lang="nl-NL"/>
          </a:p>
        </p:txBody>
      </p:sp>
      <p:sp>
        <p:nvSpPr>
          <p:cNvPr id="8199" name="Line 7"/>
          <p:cNvSpPr>
            <a:spLocks noChangeShapeType="1"/>
          </p:cNvSpPr>
          <p:nvPr/>
        </p:nvSpPr>
        <p:spPr bwMode="auto">
          <a:xfrm>
            <a:off x="2779713" y="5624513"/>
            <a:ext cx="1050925" cy="739775"/>
          </a:xfrm>
          <a:prstGeom prst="line">
            <a:avLst/>
          </a:prstGeom>
          <a:noFill/>
          <a:ln w="9525">
            <a:solidFill>
              <a:srgbClr val="000000"/>
            </a:solidFill>
            <a:round/>
            <a:headEnd/>
            <a:tailEnd/>
          </a:ln>
        </p:spPr>
        <p:txBody>
          <a:bodyPr lIns="0" tIns="0" rIns="0" bIns="0"/>
          <a:lstStyle/>
          <a:p>
            <a:endParaRPr lang="nl-NL"/>
          </a:p>
        </p:txBody>
      </p:sp>
      <p:sp>
        <p:nvSpPr>
          <p:cNvPr id="8200" name="Line 8"/>
          <p:cNvSpPr>
            <a:spLocks noChangeShapeType="1"/>
          </p:cNvSpPr>
          <p:nvPr/>
        </p:nvSpPr>
        <p:spPr bwMode="auto">
          <a:xfrm flipV="1">
            <a:off x="3027363" y="5373688"/>
            <a:ext cx="568325" cy="250825"/>
          </a:xfrm>
          <a:prstGeom prst="line">
            <a:avLst/>
          </a:prstGeom>
          <a:noFill/>
          <a:ln w="9525">
            <a:solidFill>
              <a:srgbClr val="000000"/>
            </a:solidFill>
            <a:round/>
            <a:headEnd/>
            <a:tailEnd/>
          </a:ln>
        </p:spPr>
        <p:txBody>
          <a:bodyPr lIns="0" tIns="0" rIns="0" bIns="0"/>
          <a:lstStyle/>
          <a:p>
            <a:endParaRPr lang="nl-NL"/>
          </a:p>
        </p:txBody>
      </p:sp>
      <p:sp>
        <p:nvSpPr>
          <p:cNvPr id="8201" name="Line 9"/>
          <p:cNvSpPr>
            <a:spLocks noChangeShapeType="1"/>
          </p:cNvSpPr>
          <p:nvPr/>
        </p:nvSpPr>
        <p:spPr bwMode="auto">
          <a:xfrm flipV="1">
            <a:off x="2779713" y="4843463"/>
            <a:ext cx="815975" cy="781050"/>
          </a:xfrm>
          <a:prstGeom prst="line">
            <a:avLst/>
          </a:prstGeom>
          <a:noFill/>
          <a:ln w="9525">
            <a:solidFill>
              <a:srgbClr val="000000"/>
            </a:solidFill>
            <a:round/>
            <a:headEnd/>
            <a:tailEnd/>
          </a:ln>
        </p:spPr>
        <p:txBody>
          <a:bodyPr lIns="0" tIns="0" rIns="0" bIns="0"/>
          <a:lstStyle/>
          <a:p>
            <a:endParaRPr lang="nl-NL"/>
          </a:p>
        </p:txBody>
      </p:sp>
      <p:sp>
        <p:nvSpPr>
          <p:cNvPr id="8202" name="Rectangle 10"/>
          <p:cNvSpPr>
            <a:spLocks noGrp="1" noChangeArrowheads="1"/>
          </p:cNvSpPr>
          <p:nvPr>
            <p:ph type="title"/>
          </p:nvPr>
        </p:nvSpPr>
        <p:spPr>
          <a:noFill/>
        </p:spPr>
        <p:txBody>
          <a:bodyPr/>
          <a:lstStyle/>
          <a:p>
            <a:pPr algn="l" eaLnBrk="1" hangingPunct="1"/>
            <a:r>
              <a:rPr lang="nl-NL" sz="2000" b="1" dirty="0" smtClean="0"/>
              <a:t>Wijze van differentiëren</a:t>
            </a:r>
          </a:p>
        </p:txBody>
      </p:sp>
      <p:sp>
        <p:nvSpPr>
          <p:cNvPr id="8203" name="Rectangle 11"/>
          <p:cNvSpPr>
            <a:spLocks noGrp="1" noChangeArrowheads="1"/>
          </p:cNvSpPr>
          <p:nvPr>
            <p:ph type="body" idx="1"/>
          </p:nvPr>
        </p:nvSpPr>
        <p:spPr>
          <a:xfrm>
            <a:off x="1309688" y="1136650"/>
            <a:ext cx="7377112" cy="4989513"/>
          </a:xfrm>
          <a:noFill/>
        </p:spPr>
        <p:txBody>
          <a:bodyPr/>
          <a:lstStyle/>
          <a:p>
            <a:pPr eaLnBrk="1" hangingPunct="1">
              <a:buFont typeface="Times"/>
              <a:buNone/>
            </a:pPr>
            <a:r>
              <a:rPr lang="nl-NL" sz="2000" dirty="0" smtClean="0">
                <a:solidFill>
                  <a:srgbClr val="9900CC"/>
                </a:solidFill>
              </a:rPr>
              <a:t>Convergente differentiatie i.p.v.</a:t>
            </a:r>
          </a:p>
          <a:p>
            <a:pPr eaLnBrk="1" hangingPunct="1">
              <a:buFont typeface="Times"/>
              <a:buNone/>
            </a:pPr>
            <a:endParaRPr lang="nl-NL" dirty="0" smtClean="0"/>
          </a:p>
          <a:p>
            <a:pPr eaLnBrk="1" hangingPunct="1">
              <a:buFont typeface="Times"/>
              <a:buNone/>
            </a:pPr>
            <a:endParaRPr lang="nl-NL" dirty="0" smtClean="0"/>
          </a:p>
          <a:p>
            <a:pPr eaLnBrk="1" hangingPunct="1">
              <a:buFont typeface="Times"/>
              <a:buNone/>
            </a:pPr>
            <a:endParaRPr lang="nl-NL" dirty="0" smtClean="0"/>
          </a:p>
          <a:p>
            <a:pPr eaLnBrk="1" hangingPunct="1">
              <a:buFont typeface="Times"/>
              <a:buNone/>
            </a:pPr>
            <a:endParaRPr lang="nl-NL" sz="2000" dirty="0" smtClean="0"/>
          </a:p>
          <a:p>
            <a:pPr eaLnBrk="1" hangingPunct="1">
              <a:buFont typeface="Times"/>
              <a:buNone/>
            </a:pPr>
            <a:endParaRPr lang="nl-NL" sz="2000" dirty="0" smtClean="0">
              <a:solidFill>
                <a:srgbClr val="9900CC"/>
              </a:solidFill>
            </a:endParaRPr>
          </a:p>
          <a:p>
            <a:pPr eaLnBrk="1" hangingPunct="1">
              <a:buFont typeface="Times"/>
              <a:buNone/>
            </a:pPr>
            <a:r>
              <a:rPr lang="nl-NL" sz="2000" dirty="0" smtClean="0">
                <a:solidFill>
                  <a:srgbClr val="9900CC"/>
                </a:solidFill>
              </a:rPr>
              <a:t>Divergent differentiëren</a:t>
            </a:r>
          </a:p>
          <a:p>
            <a:pPr eaLnBrk="1" hangingPunct="1">
              <a:buFont typeface="Times"/>
              <a:buNone/>
            </a:pPr>
            <a:endParaRPr lang="nl-NL" sz="2000" dirty="0" smtClean="0"/>
          </a:p>
          <a:p>
            <a:pPr eaLnBrk="1" hangingPunct="1">
              <a:buFont typeface="Times"/>
              <a:buNone/>
            </a:pPr>
            <a:endParaRPr lang="nl-NL" dirty="0" smtClean="0"/>
          </a:p>
        </p:txBody>
      </p:sp>
      <p:pic>
        <p:nvPicPr>
          <p:cNvPr id="8204" name="Picture 12"/>
          <p:cNvPicPr>
            <a:picLocks noChangeAspect="1" noChangeArrowheads="1"/>
          </p:cNvPicPr>
          <p:nvPr/>
        </p:nvPicPr>
        <p:blipFill>
          <a:blip r:embed="rId3"/>
          <a:srcRect b="22563"/>
          <a:stretch>
            <a:fillRect/>
          </a:stretch>
        </p:blipFill>
        <p:spPr bwMode="auto">
          <a:xfrm>
            <a:off x="1462088" y="1639888"/>
            <a:ext cx="7508875" cy="1717675"/>
          </a:xfrm>
          <a:prstGeom prst="rect">
            <a:avLst/>
          </a:prstGeom>
          <a:noFill/>
          <a:ln w="9525">
            <a:noFill/>
            <a:miter lim="800000"/>
            <a:headEnd/>
            <a:tailEnd/>
          </a:ln>
        </p:spPr>
      </p:pic>
      <p:sp>
        <p:nvSpPr>
          <p:cNvPr id="8205" name="Text Box 13"/>
          <p:cNvSpPr txBox="1">
            <a:spLocks noChangeArrowheads="1"/>
          </p:cNvSpPr>
          <p:nvPr/>
        </p:nvSpPr>
        <p:spPr bwMode="auto">
          <a:xfrm>
            <a:off x="382180" y="2306638"/>
            <a:ext cx="832665" cy="615553"/>
          </a:xfrm>
          <a:prstGeom prst="rect">
            <a:avLst/>
          </a:prstGeom>
          <a:noFill/>
          <a:ln w="9525" algn="ctr">
            <a:noFill/>
            <a:miter lim="800000"/>
            <a:headEnd/>
            <a:tailEnd/>
          </a:ln>
        </p:spPr>
        <p:txBody>
          <a:bodyPr wrap="none" lIns="0" tIns="0" rIns="0" bIns="0">
            <a:spAutoFit/>
          </a:bodyPr>
          <a:lstStyle/>
          <a:p>
            <a:pPr algn="ctr" eaLnBrk="1" hangingPunct="1"/>
            <a:r>
              <a:rPr lang="nl-NL" sz="2000" b="0" dirty="0">
                <a:latin typeface="Calibri" pitchFamily="34" charset="0"/>
                <a:ea typeface="ＭＳ Ｐゴシック" pitchFamily="34" charset="-128"/>
              </a:rPr>
              <a:t>Doelen</a:t>
            </a:r>
          </a:p>
          <a:p>
            <a:pPr algn="ctr" eaLnBrk="1" hangingPunct="1"/>
            <a:r>
              <a:rPr lang="nl-NL" sz="2000" b="0" dirty="0">
                <a:latin typeface="Calibri" pitchFamily="34" charset="0"/>
                <a:ea typeface="ＭＳ Ｐゴシック" pitchFamily="34" charset="-128"/>
              </a:rPr>
              <a:t>Groep </a:t>
            </a:r>
            <a:r>
              <a:rPr lang="nl-NL" sz="2000" b="0" dirty="0" smtClean="0">
                <a:latin typeface="Calibri" pitchFamily="34" charset="0"/>
                <a:ea typeface="ＭＳ Ｐゴシック" pitchFamily="34" charset="-128"/>
              </a:rPr>
              <a:t>4</a:t>
            </a:r>
            <a:endParaRPr lang="nl-NL" sz="2000" b="0" dirty="0">
              <a:latin typeface="Calibri" pitchFamily="34" charset="0"/>
              <a:ea typeface="ＭＳ Ｐゴシック" pitchFamily="34" charset="-128"/>
            </a:endParaRPr>
          </a:p>
        </p:txBody>
      </p:sp>
      <p:sp>
        <p:nvSpPr>
          <p:cNvPr id="8206" name="Text Box 14"/>
          <p:cNvSpPr txBox="1">
            <a:spLocks noChangeArrowheads="1"/>
          </p:cNvSpPr>
          <p:nvPr/>
        </p:nvSpPr>
        <p:spPr bwMode="auto">
          <a:xfrm>
            <a:off x="382180" y="5014913"/>
            <a:ext cx="832665" cy="615553"/>
          </a:xfrm>
          <a:prstGeom prst="rect">
            <a:avLst/>
          </a:prstGeom>
          <a:noFill/>
          <a:ln w="9525" algn="ctr">
            <a:noFill/>
            <a:miter lim="800000"/>
            <a:headEnd/>
            <a:tailEnd/>
          </a:ln>
        </p:spPr>
        <p:txBody>
          <a:bodyPr wrap="none" lIns="0" tIns="0" rIns="0" bIns="0">
            <a:spAutoFit/>
          </a:bodyPr>
          <a:lstStyle/>
          <a:p>
            <a:pPr algn="ctr" eaLnBrk="1" hangingPunct="1"/>
            <a:r>
              <a:rPr lang="nl-NL" sz="2000" b="0" dirty="0">
                <a:latin typeface="Calibri" pitchFamily="34" charset="0"/>
                <a:ea typeface="ＭＳ Ｐゴシック" pitchFamily="34" charset="-128"/>
              </a:rPr>
              <a:t>Doelen</a:t>
            </a:r>
          </a:p>
          <a:p>
            <a:pPr algn="ctr" eaLnBrk="1" hangingPunct="1"/>
            <a:r>
              <a:rPr lang="nl-NL" sz="2000" b="0" dirty="0">
                <a:latin typeface="Calibri" pitchFamily="34" charset="0"/>
                <a:ea typeface="ＭＳ Ｐゴシック" pitchFamily="34" charset="-128"/>
              </a:rPr>
              <a:t>Groep </a:t>
            </a:r>
            <a:r>
              <a:rPr lang="nl-NL" sz="2000" b="0" dirty="0" smtClean="0">
                <a:latin typeface="Calibri" pitchFamily="34" charset="0"/>
                <a:ea typeface="ＭＳ Ｐゴシック" pitchFamily="34" charset="-128"/>
              </a:rPr>
              <a:t>4</a:t>
            </a:r>
            <a:endParaRPr lang="nl-NL" sz="2000" b="0" dirty="0">
              <a:latin typeface="Calibri" pitchFamily="34" charset="0"/>
              <a:ea typeface="ＭＳ Ｐゴシック" pitchFamily="34" charset="-128"/>
            </a:endParaRPr>
          </a:p>
        </p:txBody>
      </p:sp>
      <p:sp>
        <p:nvSpPr>
          <p:cNvPr id="8207" name="Oval 15"/>
          <p:cNvSpPr>
            <a:spLocks noChangeArrowheads="1"/>
          </p:cNvSpPr>
          <p:nvPr/>
        </p:nvSpPr>
        <p:spPr bwMode="auto">
          <a:xfrm>
            <a:off x="3416300" y="5122863"/>
            <a:ext cx="1482725" cy="501650"/>
          </a:xfrm>
          <a:prstGeom prst="ellipse">
            <a:avLst/>
          </a:prstGeom>
          <a:solidFill>
            <a:srgbClr val="FFFFFF"/>
          </a:solidFill>
          <a:ln w="9525" algn="ctr">
            <a:solidFill>
              <a:srgbClr val="000000"/>
            </a:solidFill>
            <a:round/>
            <a:headEnd/>
            <a:tailEnd/>
          </a:ln>
        </p:spPr>
        <p:txBody>
          <a:bodyPr wrap="none" lIns="0" tIns="0" rIns="0" bIns="0" anchor="ctr"/>
          <a:lstStyle/>
          <a:p>
            <a:pPr algn="ctr" eaLnBrk="1" hangingPunct="1"/>
            <a:r>
              <a:rPr lang="nl-NL" sz="2000" b="0" dirty="0">
                <a:latin typeface="Calibri" pitchFamily="34" charset="0"/>
                <a:ea typeface="ＭＳ Ｐゴシック" pitchFamily="34" charset="-128"/>
              </a:rPr>
              <a:t>Doelen </a:t>
            </a:r>
            <a:r>
              <a:rPr lang="nl-NL" sz="2000" b="0" dirty="0" smtClean="0">
                <a:latin typeface="Calibri" pitchFamily="34" charset="0"/>
                <a:ea typeface="ＭＳ Ｐゴシック" pitchFamily="34" charset="-128"/>
              </a:rPr>
              <a:t>M4</a:t>
            </a:r>
            <a:endParaRPr lang="nl-NL" sz="2000" b="0" dirty="0">
              <a:latin typeface="Calibri" pitchFamily="34" charset="0"/>
              <a:ea typeface="ＭＳ Ｐゴシック" pitchFamily="34" charset="-128"/>
            </a:endParaRPr>
          </a:p>
        </p:txBody>
      </p:sp>
      <p:sp>
        <p:nvSpPr>
          <p:cNvPr id="8208" name="Oval 16"/>
          <p:cNvSpPr>
            <a:spLocks noChangeArrowheads="1"/>
          </p:cNvSpPr>
          <p:nvPr/>
        </p:nvSpPr>
        <p:spPr bwMode="auto">
          <a:xfrm>
            <a:off x="3416300" y="5875338"/>
            <a:ext cx="1482725" cy="501650"/>
          </a:xfrm>
          <a:prstGeom prst="ellipse">
            <a:avLst/>
          </a:prstGeom>
          <a:solidFill>
            <a:srgbClr val="FFFFFF"/>
          </a:solidFill>
          <a:ln w="9525" algn="ctr">
            <a:solidFill>
              <a:srgbClr val="000000"/>
            </a:solidFill>
            <a:round/>
            <a:headEnd/>
            <a:tailEnd/>
          </a:ln>
        </p:spPr>
        <p:txBody>
          <a:bodyPr wrap="none" lIns="0" tIns="0" rIns="0" bIns="0" anchor="ctr"/>
          <a:lstStyle/>
          <a:p>
            <a:pPr algn="ctr" eaLnBrk="1" hangingPunct="1"/>
            <a:r>
              <a:rPr lang="nl-NL" sz="2000" b="0" dirty="0">
                <a:latin typeface="Calibri" pitchFamily="34" charset="0"/>
                <a:ea typeface="ＭＳ Ｐゴシック" pitchFamily="34" charset="-128"/>
              </a:rPr>
              <a:t>Doelen </a:t>
            </a:r>
            <a:r>
              <a:rPr lang="nl-NL" sz="2000" b="0" dirty="0" smtClean="0">
                <a:latin typeface="Calibri" pitchFamily="34" charset="0"/>
                <a:ea typeface="ＭＳ Ｐゴシック" pitchFamily="34" charset="-128"/>
              </a:rPr>
              <a:t>M3</a:t>
            </a:r>
            <a:endParaRPr lang="nl-NL" sz="2000" b="0" dirty="0">
              <a:latin typeface="Calibri" pitchFamily="34" charset="0"/>
              <a:ea typeface="ＭＳ Ｐゴシック" pitchFamily="34" charset="-128"/>
            </a:endParaRPr>
          </a:p>
        </p:txBody>
      </p:sp>
      <p:sp>
        <p:nvSpPr>
          <p:cNvPr id="8209" name="Oval 17"/>
          <p:cNvSpPr>
            <a:spLocks noChangeArrowheads="1"/>
          </p:cNvSpPr>
          <p:nvPr/>
        </p:nvSpPr>
        <p:spPr bwMode="auto">
          <a:xfrm>
            <a:off x="3416300" y="4513263"/>
            <a:ext cx="1482725" cy="501650"/>
          </a:xfrm>
          <a:prstGeom prst="ellipse">
            <a:avLst/>
          </a:prstGeom>
          <a:solidFill>
            <a:srgbClr val="FFFFFF"/>
          </a:solidFill>
          <a:ln w="9525" algn="ctr">
            <a:solidFill>
              <a:srgbClr val="000000"/>
            </a:solidFill>
            <a:round/>
            <a:headEnd/>
            <a:tailEnd/>
          </a:ln>
        </p:spPr>
        <p:txBody>
          <a:bodyPr wrap="none" lIns="0" tIns="0" rIns="0" bIns="0" anchor="ctr"/>
          <a:lstStyle/>
          <a:p>
            <a:pPr algn="ctr" eaLnBrk="1" hangingPunct="1"/>
            <a:r>
              <a:rPr lang="nl-NL" sz="2000" b="0" dirty="0">
                <a:latin typeface="Calibri" pitchFamily="34" charset="0"/>
                <a:ea typeface="ＭＳ Ｐゴシック" pitchFamily="34" charset="-128"/>
              </a:rPr>
              <a:t>Doelen </a:t>
            </a:r>
            <a:r>
              <a:rPr lang="nl-NL" sz="2000" b="0" dirty="0" smtClean="0">
                <a:latin typeface="Calibri" pitchFamily="34" charset="0"/>
                <a:ea typeface="ＭＳ Ｐゴシック" pitchFamily="34" charset="-128"/>
              </a:rPr>
              <a:t>E4</a:t>
            </a:r>
            <a:endParaRPr lang="nl-NL" sz="2000" b="0" dirty="0">
              <a:latin typeface="Calibri" pitchFamily="34" charset="0"/>
              <a:ea typeface="ＭＳ Ｐゴシック" pitchFamily="34" charset="-128"/>
            </a:endParaRPr>
          </a:p>
        </p:txBody>
      </p:sp>
      <p:sp>
        <p:nvSpPr>
          <p:cNvPr id="8210" name="Oval 18"/>
          <p:cNvSpPr>
            <a:spLocks noChangeArrowheads="1"/>
          </p:cNvSpPr>
          <p:nvPr/>
        </p:nvSpPr>
        <p:spPr bwMode="auto">
          <a:xfrm>
            <a:off x="1717675" y="5373688"/>
            <a:ext cx="1482725" cy="501650"/>
          </a:xfrm>
          <a:prstGeom prst="ellipse">
            <a:avLst/>
          </a:prstGeom>
          <a:solidFill>
            <a:srgbClr val="FFFFFF"/>
          </a:solidFill>
          <a:ln w="9525" algn="ctr">
            <a:solidFill>
              <a:srgbClr val="000000"/>
            </a:solidFill>
            <a:round/>
            <a:headEnd/>
            <a:tailEnd/>
          </a:ln>
        </p:spPr>
        <p:txBody>
          <a:bodyPr wrap="none" lIns="0" tIns="0" rIns="0" bIns="0" anchor="ctr"/>
          <a:lstStyle/>
          <a:p>
            <a:pPr algn="ctr" eaLnBrk="1" hangingPunct="1"/>
            <a:r>
              <a:rPr lang="nl-NL" sz="2000" b="0" dirty="0">
                <a:latin typeface="Calibri" pitchFamily="34" charset="0"/>
                <a:ea typeface="ＭＳ Ｐゴシック" pitchFamily="34" charset="-128"/>
              </a:rPr>
              <a:t>Groep </a:t>
            </a:r>
            <a:r>
              <a:rPr lang="nl-NL" sz="2000" b="0" dirty="0" smtClean="0">
                <a:latin typeface="Calibri" pitchFamily="34" charset="0"/>
                <a:ea typeface="ＭＳ Ｐゴシック" pitchFamily="34" charset="-128"/>
              </a:rPr>
              <a:t>4</a:t>
            </a:r>
            <a:endParaRPr lang="nl-NL" sz="2000" b="0" dirty="0">
              <a:latin typeface="Calibri" pitchFamily="34" charset="0"/>
              <a:ea typeface="ＭＳ Ｐゴシック" pitchFamily="34" charset="-128"/>
            </a:endParaRPr>
          </a:p>
        </p:txBody>
      </p:sp>
      <p:sp>
        <p:nvSpPr>
          <p:cNvPr id="8211" name="Oval 19"/>
          <p:cNvSpPr>
            <a:spLocks noChangeArrowheads="1"/>
          </p:cNvSpPr>
          <p:nvPr/>
        </p:nvSpPr>
        <p:spPr bwMode="auto">
          <a:xfrm>
            <a:off x="5114925" y="4592638"/>
            <a:ext cx="2670175" cy="501650"/>
          </a:xfrm>
          <a:prstGeom prst="ellipse">
            <a:avLst/>
          </a:prstGeom>
          <a:solidFill>
            <a:srgbClr val="FFFFFF"/>
          </a:solidFill>
          <a:ln w="9525" algn="ctr">
            <a:solidFill>
              <a:srgbClr val="000000"/>
            </a:solidFill>
            <a:round/>
            <a:headEnd/>
            <a:tailEnd/>
          </a:ln>
        </p:spPr>
        <p:txBody>
          <a:bodyPr wrap="none" lIns="0" tIns="0" rIns="0" bIns="0" anchor="ctr"/>
          <a:lstStyle/>
          <a:p>
            <a:pPr algn="ctr" eaLnBrk="1" hangingPunct="1"/>
            <a:r>
              <a:rPr lang="nl-NL" sz="2000" b="0" dirty="0">
                <a:latin typeface="Calibri" pitchFamily="34" charset="0"/>
                <a:ea typeface="ＭＳ Ｐゴシック" pitchFamily="34" charset="-128"/>
              </a:rPr>
              <a:t>Doelen </a:t>
            </a:r>
            <a:r>
              <a:rPr lang="nl-NL" sz="2000" b="0" dirty="0" smtClean="0">
                <a:latin typeface="Calibri" pitchFamily="34" charset="0"/>
                <a:ea typeface="ＭＳ Ｐゴシック" pitchFamily="34" charset="-128"/>
              </a:rPr>
              <a:t>E4, </a:t>
            </a:r>
            <a:r>
              <a:rPr lang="nl-NL" sz="2000" b="0" dirty="0">
                <a:latin typeface="Calibri" pitchFamily="34" charset="0"/>
                <a:ea typeface="ＭＳ Ｐゴシック" pitchFamily="34" charset="-128"/>
              </a:rPr>
              <a:t>blok 7</a:t>
            </a:r>
          </a:p>
        </p:txBody>
      </p:sp>
      <p:sp>
        <p:nvSpPr>
          <p:cNvPr id="8212" name="Oval 20"/>
          <p:cNvSpPr>
            <a:spLocks noChangeArrowheads="1"/>
          </p:cNvSpPr>
          <p:nvPr/>
        </p:nvSpPr>
        <p:spPr bwMode="auto">
          <a:xfrm>
            <a:off x="5114925" y="4011613"/>
            <a:ext cx="2670175" cy="501650"/>
          </a:xfrm>
          <a:prstGeom prst="ellipse">
            <a:avLst/>
          </a:prstGeom>
          <a:solidFill>
            <a:srgbClr val="FFFFFF"/>
          </a:solidFill>
          <a:ln w="9525" algn="ctr">
            <a:solidFill>
              <a:srgbClr val="000000"/>
            </a:solidFill>
            <a:round/>
            <a:headEnd/>
            <a:tailEnd/>
          </a:ln>
        </p:spPr>
        <p:txBody>
          <a:bodyPr wrap="none" lIns="0" tIns="0" rIns="0" bIns="0" anchor="ctr"/>
          <a:lstStyle/>
          <a:p>
            <a:pPr algn="ctr" eaLnBrk="1" hangingPunct="1"/>
            <a:r>
              <a:rPr lang="nl-NL" sz="2000" b="0" dirty="0">
                <a:latin typeface="Calibri" pitchFamily="34" charset="0"/>
                <a:ea typeface="ＭＳ Ｐゴシック" pitchFamily="34" charset="-128"/>
              </a:rPr>
              <a:t>Doelen </a:t>
            </a:r>
            <a:r>
              <a:rPr lang="nl-NL" sz="2000" b="0" dirty="0" smtClean="0">
                <a:latin typeface="Calibri" pitchFamily="34" charset="0"/>
                <a:ea typeface="ＭＳ Ｐゴシック" pitchFamily="34" charset="-128"/>
              </a:rPr>
              <a:t>E4, </a:t>
            </a:r>
            <a:r>
              <a:rPr lang="nl-NL" sz="2000" b="0" dirty="0">
                <a:latin typeface="Calibri" pitchFamily="34" charset="0"/>
                <a:ea typeface="ＭＳ Ｐゴシック" pitchFamily="34" charset="-128"/>
              </a:rPr>
              <a:t>blok 9</a:t>
            </a:r>
          </a:p>
        </p:txBody>
      </p:sp>
      <p:sp>
        <p:nvSpPr>
          <p:cNvPr id="8213" name="Oval 21"/>
          <p:cNvSpPr>
            <a:spLocks noChangeArrowheads="1"/>
          </p:cNvSpPr>
          <p:nvPr/>
        </p:nvSpPr>
        <p:spPr bwMode="auto">
          <a:xfrm>
            <a:off x="5114925" y="5854700"/>
            <a:ext cx="2670175" cy="501650"/>
          </a:xfrm>
          <a:prstGeom prst="ellipse">
            <a:avLst/>
          </a:prstGeom>
          <a:solidFill>
            <a:srgbClr val="FFFFFF"/>
          </a:solidFill>
          <a:ln w="9525" algn="ctr">
            <a:solidFill>
              <a:srgbClr val="000000"/>
            </a:solidFill>
            <a:round/>
            <a:headEnd/>
            <a:tailEnd/>
          </a:ln>
        </p:spPr>
        <p:txBody>
          <a:bodyPr wrap="none" lIns="0" tIns="0" rIns="0" bIns="0" anchor="ctr"/>
          <a:lstStyle/>
          <a:p>
            <a:pPr algn="ctr" eaLnBrk="1" hangingPunct="1"/>
            <a:r>
              <a:rPr lang="nl-NL" sz="2000" b="0" dirty="0">
                <a:latin typeface="Calibri" pitchFamily="34" charset="0"/>
                <a:ea typeface="ＭＳ Ｐゴシック" pitchFamily="34" charset="-128"/>
              </a:rPr>
              <a:t>Doelen </a:t>
            </a:r>
            <a:r>
              <a:rPr lang="nl-NL" sz="2000" b="0" dirty="0" smtClean="0">
                <a:latin typeface="Calibri" pitchFamily="34" charset="0"/>
                <a:ea typeface="ＭＳ Ｐゴシック" pitchFamily="34" charset="-128"/>
              </a:rPr>
              <a:t>M3, </a:t>
            </a:r>
            <a:r>
              <a:rPr lang="nl-NL" sz="2000" b="0" dirty="0">
                <a:latin typeface="Calibri" pitchFamily="34" charset="0"/>
                <a:ea typeface="ＭＳ Ｐゴシック" pitchFamily="34" charset="-128"/>
              </a:rPr>
              <a:t>blok 4</a:t>
            </a:r>
          </a:p>
        </p:txBody>
      </p:sp>
      <p:sp>
        <p:nvSpPr>
          <p:cNvPr id="8214" name="Oval 22"/>
          <p:cNvSpPr>
            <a:spLocks noChangeArrowheads="1"/>
          </p:cNvSpPr>
          <p:nvPr/>
        </p:nvSpPr>
        <p:spPr bwMode="auto">
          <a:xfrm>
            <a:off x="5114925" y="6356350"/>
            <a:ext cx="2670175" cy="501650"/>
          </a:xfrm>
          <a:prstGeom prst="ellipse">
            <a:avLst/>
          </a:prstGeom>
          <a:solidFill>
            <a:srgbClr val="FFFFFF"/>
          </a:solidFill>
          <a:ln w="9525" algn="ctr">
            <a:solidFill>
              <a:srgbClr val="000000"/>
            </a:solidFill>
            <a:round/>
            <a:headEnd/>
            <a:tailEnd/>
          </a:ln>
        </p:spPr>
        <p:txBody>
          <a:bodyPr wrap="none" lIns="0" tIns="0" rIns="0" bIns="0" anchor="ctr"/>
          <a:lstStyle/>
          <a:p>
            <a:pPr algn="ctr" eaLnBrk="1" hangingPunct="1"/>
            <a:r>
              <a:rPr lang="nl-NL" sz="2000" b="0" dirty="0">
                <a:latin typeface="Calibri" pitchFamily="34" charset="0"/>
                <a:ea typeface="ＭＳ Ｐゴシック" pitchFamily="34" charset="-128"/>
              </a:rPr>
              <a:t>Doelen </a:t>
            </a:r>
            <a:r>
              <a:rPr lang="nl-NL" sz="2000" b="0" dirty="0" smtClean="0">
                <a:latin typeface="Calibri" pitchFamily="34" charset="0"/>
                <a:ea typeface="ＭＳ Ｐゴシック" pitchFamily="34" charset="-128"/>
              </a:rPr>
              <a:t>M3, </a:t>
            </a:r>
            <a:r>
              <a:rPr lang="nl-NL" sz="2000" b="0" dirty="0">
                <a:latin typeface="Calibri" pitchFamily="34" charset="0"/>
                <a:ea typeface="ＭＳ Ｐゴシック" pitchFamily="34" charset="-128"/>
              </a:rPr>
              <a:t>blok 2</a:t>
            </a:r>
          </a:p>
        </p:txBody>
      </p:sp>
      <p:sp>
        <p:nvSpPr>
          <p:cNvPr id="8215" name="Oval 23"/>
          <p:cNvSpPr>
            <a:spLocks noChangeArrowheads="1"/>
          </p:cNvSpPr>
          <p:nvPr/>
        </p:nvSpPr>
        <p:spPr bwMode="auto">
          <a:xfrm>
            <a:off x="5114925" y="5122863"/>
            <a:ext cx="2670175" cy="501650"/>
          </a:xfrm>
          <a:prstGeom prst="ellipse">
            <a:avLst/>
          </a:prstGeom>
          <a:solidFill>
            <a:srgbClr val="FFFFFF"/>
          </a:solidFill>
          <a:ln w="9525" algn="ctr">
            <a:solidFill>
              <a:srgbClr val="000000"/>
            </a:solidFill>
            <a:round/>
            <a:headEnd/>
            <a:tailEnd/>
          </a:ln>
        </p:spPr>
        <p:txBody>
          <a:bodyPr wrap="none" lIns="0" tIns="0" rIns="0" bIns="0" anchor="ctr"/>
          <a:lstStyle/>
          <a:p>
            <a:pPr algn="ctr" eaLnBrk="1" hangingPunct="1"/>
            <a:r>
              <a:rPr lang="nl-NL" sz="2000" b="0" dirty="0">
                <a:latin typeface="Calibri" pitchFamily="34" charset="0"/>
                <a:ea typeface="ＭＳ Ｐゴシック" pitchFamily="34" charset="-128"/>
              </a:rPr>
              <a:t>Doelen </a:t>
            </a:r>
            <a:r>
              <a:rPr lang="nl-NL" sz="2000" b="0" dirty="0" smtClean="0">
                <a:latin typeface="Calibri" pitchFamily="34" charset="0"/>
                <a:ea typeface="ＭＳ Ｐゴシック" pitchFamily="34" charset="-128"/>
              </a:rPr>
              <a:t>M4, </a:t>
            </a:r>
            <a:r>
              <a:rPr lang="nl-NL" sz="2000" b="0" dirty="0">
                <a:latin typeface="Calibri" pitchFamily="34" charset="0"/>
                <a:ea typeface="ＭＳ Ｐゴシック" pitchFamily="34" charset="-128"/>
              </a:rPr>
              <a:t>blok 5</a:t>
            </a:r>
          </a:p>
        </p:txBody>
      </p:sp>
      <p:sp>
        <p:nvSpPr>
          <p:cNvPr id="8216" name="Line 24"/>
          <p:cNvSpPr>
            <a:spLocks noChangeShapeType="1"/>
          </p:cNvSpPr>
          <p:nvPr/>
        </p:nvSpPr>
        <p:spPr bwMode="auto">
          <a:xfrm>
            <a:off x="7599363" y="4313238"/>
            <a:ext cx="604837" cy="0"/>
          </a:xfrm>
          <a:prstGeom prst="line">
            <a:avLst/>
          </a:prstGeom>
          <a:noFill/>
          <a:ln w="9525">
            <a:solidFill>
              <a:srgbClr val="000000"/>
            </a:solidFill>
            <a:round/>
            <a:headEnd/>
            <a:tailEnd/>
          </a:ln>
        </p:spPr>
        <p:txBody>
          <a:bodyPr lIns="0" tIns="0" rIns="0" bIns="0"/>
          <a:lstStyle/>
          <a:p>
            <a:endParaRPr lang="nl-NL"/>
          </a:p>
        </p:txBody>
      </p:sp>
      <p:sp>
        <p:nvSpPr>
          <p:cNvPr id="25" name="Tekstvak 24"/>
          <p:cNvSpPr txBox="1"/>
          <p:nvPr/>
        </p:nvSpPr>
        <p:spPr>
          <a:xfrm>
            <a:off x="3595688" y="1639888"/>
            <a:ext cx="5375275" cy="830997"/>
          </a:xfrm>
          <a:prstGeom prst="rect">
            <a:avLst/>
          </a:prstGeom>
          <a:noFill/>
        </p:spPr>
        <p:txBody>
          <a:bodyPr wrap="square" rtlCol="0">
            <a:spAutoFit/>
          </a:bodyPr>
          <a:lstStyle/>
          <a:p>
            <a:r>
              <a:rPr lang="nl-NL" dirty="0" smtClean="0"/>
              <a:t>Intensiveren door te stapelen &amp; dispenseren vanaf een dl van ….</a:t>
            </a:r>
            <a:endParaRPr lang="nl-NL" dirty="0"/>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84"/>
          <p:cNvGraphicFramePr>
            <a:graphicFrameLocks noGrp="1"/>
          </p:cNvGraphicFramePr>
          <p:nvPr/>
        </p:nvGraphicFramePr>
        <p:xfrm>
          <a:off x="580573" y="865553"/>
          <a:ext cx="8563427" cy="5992446"/>
        </p:xfrm>
        <a:graphic>
          <a:graphicData uri="http://schemas.openxmlformats.org/drawingml/2006/table">
            <a:tbl>
              <a:tblPr/>
              <a:tblGrid>
                <a:gridCol w="1712685"/>
                <a:gridCol w="1712686"/>
                <a:gridCol w="1712685"/>
                <a:gridCol w="1842269"/>
                <a:gridCol w="1583102"/>
              </a:tblGrid>
              <a:tr h="396295">
                <a:tc>
                  <a:txBody>
                    <a:bodyPr/>
                    <a:lstStyle/>
                    <a:p>
                      <a:pPr marL="0" marR="0" lvl="0" indent="0" algn="l" defTabSz="914400" rtl="0" eaLnBrk="0" fontAlgn="base" latinLnBrk="0" hangingPunct="0">
                        <a:lnSpc>
                          <a:spcPct val="100000"/>
                        </a:lnSpc>
                        <a:spcBef>
                          <a:spcPct val="20000"/>
                        </a:spcBef>
                        <a:spcAft>
                          <a:spcPct val="0"/>
                        </a:spcAft>
                        <a:buClrTx/>
                        <a:buSzTx/>
                        <a:buFont typeface="Times" pitchFamily="18" charset="0"/>
                        <a:buNone/>
                        <a:tabLst/>
                      </a:pPr>
                      <a:r>
                        <a:rPr kumimoji="0" lang="nl-NL" sz="1800" b="1" i="0" u="none" strike="noStrike" cap="none" normalizeH="0" baseline="0" dirty="0" smtClean="0">
                          <a:ln>
                            <a:noFill/>
                          </a:ln>
                          <a:solidFill>
                            <a:schemeClr val="tx1"/>
                          </a:solidFill>
                          <a:effectLst/>
                          <a:latin typeface="Verdana" pitchFamily="34" charset="0"/>
                        </a:rPr>
                        <a:t>Maandag</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0099"/>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Times" pitchFamily="18" charset="0"/>
                        <a:buNone/>
                        <a:tabLst/>
                      </a:pPr>
                      <a:r>
                        <a:rPr kumimoji="0" lang="nl-NL" sz="1800" b="1" i="0" u="none" strike="noStrike" cap="none" normalizeH="0" baseline="0" dirty="0" smtClean="0">
                          <a:ln>
                            <a:noFill/>
                          </a:ln>
                          <a:solidFill>
                            <a:schemeClr val="tx1"/>
                          </a:solidFill>
                          <a:effectLst/>
                          <a:latin typeface="Verdana" pitchFamily="34" charset="0"/>
                        </a:rPr>
                        <a:t>Dinsdag</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33CC"/>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Times" pitchFamily="18" charset="0"/>
                        <a:buNone/>
                        <a:tabLst/>
                      </a:pPr>
                      <a:r>
                        <a:rPr kumimoji="0" lang="nl-NL" sz="1800" b="1" i="0" u="none" strike="noStrike" cap="none" normalizeH="0" baseline="0" dirty="0" smtClean="0">
                          <a:ln>
                            <a:noFill/>
                          </a:ln>
                          <a:solidFill>
                            <a:schemeClr val="tx1"/>
                          </a:solidFill>
                          <a:effectLst/>
                          <a:latin typeface="Verdana" pitchFamily="34" charset="0"/>
                        </a:rPr>
                        <a:t>Woensdag</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Times" pitchFamily="18" charset="0"/>
                        <a:buNone/>
                        <a:tabLst/>
                      </a:pPr>
                      <a:r>
                        <a:rPr kumimoji="0" lang="nl-NL" sz="1800" b="1" i="0" u="none" strike="noStrike" cap="none" normalizeH="0" baseline="0" dirty="0" smtClean="0">
                          <a:ln>
                            <a:noFill/>
                          </a:ln>
                          <a:solidFill>
                            <a:schemeClr val="tx1"/>
                          </a:solidFill>
                          <a:effectLst/>
                          <a:latin typeface="Verdana" pitchFamily="34" charset="0"/>
                        </a:rPr>
                        <a:t>Donderdag</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33CC"/>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Times" pitchFamily="18" charset="0"/>
                        <a:buNone/>
                        <a:tabLst/>
                      </a:pPr>
                      <a:r>
                        <a:rPr kumimoji="0" lang="nl-NL" sz="1800" b="1" i="0" u="none" strike="noStrike" cap="none" normalizeH="0" baseline="0" dirty="0" smtClean="0">
                          <a:ln>
                            <a:noFill/>
                          </a:ln>
                          <a:solidFill>
                            <a:schemeClr val="tx1"/>
                          </a:solidFill>
                          <a:effectLst/>
                          <a:latin typeface="Verdana" pitchFamily="34" charset="0"/>
                        </a:rPr>
                        <a:t>Vrijdag</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0099"/>
                    </a:solidFill>
                  </a:tcPr>
                </a:tc>
              </a:tr>
              <a:tr h="2158646">
                <a:tc>
                  <a:txBody>
                    <a:bodyPr/>
                    <a:lstStyle/>
                    <a:p>
                      <a:pPr marL="0" marR="0" lvl="0" indent="0" algn="l" defTabSz="914400" rtl="0" eaLnBrk="0" fontAlgn="base" latinLnBrk="0" hangingPunct="0">
                        <a:lnSpc>
                          <a:spcPct val="100000"/>
                        </a:lnSpc>
                        <a:spcBef>
                          <a:spcPct val="20000"/>
                        </a:spcBef>
                        <a:spcAft>
                          <a:spcPct val="0"/>
                        </a:spcAft>
                        <a:buClrTx/>
                        <a:buSzTx/>
                        <a:buFont typeface="Times" pitchFamily="18" charset="0"/>
                        <a:buNone/>
                        <a:tabLst/>
                      </a:pPr>
                      <a:r>
                        <a:rPr kumimoji="0" lang="nl-NL" sz="1600" b="0" i="0" u="none" strike="noStrike" cap="none" normalizeH="0" baseline="0" dirty="0" smtClean="0">
                          <a:ln>
                            <a:noFill/>
                          </a:ln>
                          <a:solidFill>
                            <a:schemeClr val="tx1"/>
                          </a:solidFill>
                          <a:effectLst/>
                          <a:latin typeface="Verdana" pitchFamily="34" charset="0"/>
                        </a:rPr>
                        <a:t>Uitgestelde aandacht </a:t>
                      </a:r>
                    </a:p>
                    <a:p>
                      <a:pPr marL="0" marR="0" lvl="0" indent="0" algn="l" defTabSz="914400" rtl="0" eaLnBrk="0" fontAlgn="base" latinLnBrk="0" hangingPunct="0">
                        <a:lnSpc>
                          <a:spcPct val="100000"/>
                        </a:lnSpc>
                        <a:spcBef>
                          <a:spcPct val="20000"/>
                        </a:spcBef>
                        <a:spcAft>
                          <a:spcPct val="0"/>
                        </a:spcAft>
                        <a:buClrTx/>
                        <a:buSzTx/>
                        <a:buFont typeface="Times" pitchFamily="18" charset="0"/>
                        <a:buNone/>
                        <a:tabLst/>
                      </a:pPr>
                      <a:endParaRPr kumimoji="0" lang="nl-NL" sz="1600" b="0" i="0" u="none" strike="noStrike" cap="none" normalizeH="0" baseline="0" dirty="0" smtClean="0">
                        <a:ln>
                          <a:noFill/>
                        </a:ln>
                        <a:solidFill>
                          <a:schemeClr val="tx1"/>
                        </a:solidFill>
                        <a:effectLst/>
                        <a:latin typeface="Verdana" pitchFamily="34" charset="0"/>
                      </a:endParaRPr>
                    </a:p>
                    <a:p>
                      <a:pPr marL="0" marR="0" lvl="0" indent="0" algn="l" defTabSz="914400" rtl="0" eaLnBrk="0" fontAlgn="base" latinLnBrk="0" hangingPunct="0">
                        <a:lnSpc>
                          <a:spcPct val="100000"/>
                        </a:lnSpc>
                        <a:spcBef>
                          <a:spcPct val="20000"/>
                        </a:spcBef>
                        <a:spcAft>
                          <a:spcPct val="0"/>
                        </a:spcAft>
                        <a:buClrTx/>
                        <a:buSzTx/>
                        <a:buFont typeface="Times" pitchFamily="18" charset="0"/>
                        <a:buNone/>
                        <a:tabLst/>
                      </a:pPr>
                      <a:r>
                        <a:rPr kumimoji="0" lang="nl-NL" sz="1600" b="0" i="0" u="none" strike="noStrike" cap="none" normalizeH="0" baseline="0" dirty="0" smtClean="0">
                          <a:ln>
                            <a:noFill/>
                          </a:ln>
                          <a:solidFill>
                            <a:schemeClr val="tx1"/>
                          </a:solidFill>
                          <a:effectLst/>
                          <a:latin typeface="Verdana" pitchFamily="34" charset="0"/>
                        </a:rPr>
                        <a:t>Hooguit 2 doelen voor de hele groep</a:t>
                      </a:r>
                    </a:p>
                    <a:p>
                      <a:pPr marL="0" marR="0" lvl="0" indent="0" algn="l" defTabSz="914400" rtl="0" eaLnBrk="0" fontAlgn="base" latinLnBrk="0" hangingPunct="0">
                        <a:lnSpc>
                          <a:spcPct val="100000"/>
                        </a:lnSpc>
                        <a:spcBef>
                          <a:spcPct val="20000"/>
                        </a:spcBef>
                        <a:spcAft>
                          <a:spcPct val="0"/>
                        </a:spcAft>
                        <a:buClrTx/>
                        <a:buSzTx/>
                        <a:buFont typeface="Times" pitchFamily="18" charset="0"/>
                        <a:buNone/>
                        <a:tabLst/>
                      </a:pPr>
                      <a:endParaRPr kumimoji="0" lang="nl-NL" sz="1600" b="0" i="0" u="none" strike="noStrike" cap="none" normalizeH="0" baseline="0" dirty="0" smtClean="0">
                        <a:ln>
                          <a:noFill/>
                        </a:ln>
                        <a:solidFill>
                          <a:schemeClr val="tx1"/>
                        </a:solidFill>
                        <a:effectLst/>
                        <a:latin typeface="Verdana" pitchFamily="34" charset="0"/>
                      </a:endParaRPr>
                    </a:p>
                    <a:p>
                      <a:pPr marL="0" marR="0" lvl="0" indent="0" algn="l" defTabSz="914400" rtl="0" eaLnBrk="0" fontAlgn="base" latinLnBrk="0" hangingPunct="0">
                        <a:lnSpc>
                          <a:spcPct val="100000"/>
                        </a:lnSpc>
                        <a:spcBef>
                          <a:spcPct val="20000"/>
                        </a:spcBef>
                        <a:spcAft>
                          <a:spcPct val="0"/>
                        </a:spcAft>
                        <a:buClrTx/>
                        <a:buSzTx/>
                        <a:buFont typeface="Times" pitchFamily="18" charset="0"/>
                        <a:buNone/>
                        <a:tabLst/>
                      </a:pPr>
                      <a:r>
                        <a:rPr kumimoji="0" lang="nl-NL" sz="1600" b="0" i="0" u="none" strike="noStrike" cap="none" normalizeH="0" baseline="0" dirty="0" smtClean="0">
                          <a:ln>
                            <a:noFill/>
                          </a:ln>
                          <a:solidFill>
                            <a:schemeClr val="tx1"/>
                          </a:solidFill>
                          <a:effectLst/>
                          <a:latin typeface="Verdana" pitchFamily="34" charset="0"/>
                        </a:rPr>
                        <a:t>2 x per dag inplannen</a:t>
                      </a:r>
                    </a:p>
                    <a:p>
                      <a:pPr marL="0" marR="0" lvl="0" indent="0" algn="l" defTabSz="914400" rtl="0" eaLnBrk="0" fontAlgn="base" latinLnBrk="0" hangingPunct="0">
                        <a:lnSpc>
                          <a:spcPct val="100000"/>
                        </a:lnSpc>
                        <a:spcBef>
                          <a:spcPct val="20000"/>
                        </a:spcBef>
                        <a:spcAft>
                          <a:spcPct val="0"/>
                        </a:spcAft>
                        <a:buClrTx/>
                        <a:buSzTx/>
                        <a:buFont typeface="Times" pitchFamily="18" charset="0"/>
                        <a:buNone/>
                        <a:tabLst/>
                      </a:pPr>
                      <a:endParaRPr kumimoji="0" lang="nl-NL" sz="1600" b="0" i="0" u="none" strike="noStrike" cap="none" normalizeH="0" baseline="0" dirty="0" smtClean="0">
                        <a:ln>
                          <a:noFill/>
                        </a:ln>
                        <a:solidFill>
                          <a:schemeClr val="tx1"/>
                        </a:solidFill>
                        <a:effectLst/>
                        <a:latin typeface="Verdana" pitchFamily="34" charset="0"/>
                      </a:endParaRP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Times" pitchFamily="18" charset="0"/>
                        <a:buNone/>
                        <a:tabLst/>
                      </a:pPr>
                      <a:r>
                        <a:rPr kumimoji="0" lang="nl-NL" sz="1600" b="0" i="0" u="none" strike="noStrike" cap="none" normalizeH="0" baseline="0" dirty="0" smtClean="0">
                          <a:ln>
                            <a:noFill/>
                          </a:ln>
                          <a:solidFill>
                            <a:schemeClr val="tx1"/>
                          </a:solidFill>
                          <a:effectLst/>
                          <a:latin typeface="Verdana" pitchFamily="34" charset="0"/>
                        </a:rPr>
                        <a:t>Taakaanpak</a:t>
                      </a:r>
                    </a:p>
                    <a:p>
                      <a:pPr marL="0" marR="0" lvl="0" indent="0" algn="l" defTabSz="914400" rtl="0" eaLnBrk="0" fontAlgn="base" latinLnBrk="0" hangingPunct="0">
                        <a:lnSpc>
                          <a:spcPct val="100000"/>
                        </a:lnSpc>
                        <a:spcBef>
                          <a:spcPct val="20000"/>
                        </a:spcBef>
                        <a:spcAft>
                          <a:spcPct val="0"/>
                        </a:spcAft>
                        <a:buClrTx/>
                        <a:buSzTx/>
                        <a:buFont typeface="Times" pitchFamily="18" charset="0"/>
                        <a:buNone/>
                        <a:tabLst/>
                      </a:pPr>
                      <a:endParaRPr kumimoji="0" lang="nl-NL" sz="1600" b="0" i="0" u="none" strike="noStrike" cap="none" normalizeH="0" baseline="0" dirty="0" smtClean="0">
                        <a:ln>
                          <a:noFill/>
                        </a:ln>
                        <a:solidFill>
                          <a:schemeClr val="tx1"/>
                        </a:solidFill>
                        <a:effectLst/>
                        <a:latin typeface="Verdana" pitchFamily="34" charset="0"/>
                      </a:endParaRPr>
                    </a:p>
                    <a:p>
                      <a:pPr marL="0" marR="0" lvl="0" indent="0" algn="l" defTabSz="914400" rtl="0" eaLnBrk="0" fontAlgn="base" latinLnBrk="0" hangingPunct="0">
                        <a:lnSpc>
                          <a:spcPct val="100000"/>
                        </a:lnSpc>
                        <a:spcBef>
                          <a:spcPct val="20000"/>
                        </a:spcBef>
                        <a:spcAft>
                          <a:spcPct val="0"/>
                        </a:spcAft>
                        <a:buClrTx/>
                        <a:buSzTx/>
                        <a:buFont typeface="Times" pitchFamily="18" charset="0"/>
                        <a:buNone/>
                        <a:tabLst/>
                      </a:pPr>
                      <a:endParaRPr kumimoji="0" lang="nl-NL" sz="1600" b="1" i="0" u="none" strike="noStrike" cap="none" normalizeH="0" baseline="0" dirty="0" smtClean="0">
                        <a:ln>
                          <a:noFill/>
                        </a:ln>
                        <a:solidFill>
                          <a:schemeClr val="tx1"/>
                        </a:solidFill>
                        <a:effectLst/>
                        <a:latin typeface="Verdana" pitchFamily="34" charset="0"/>
                      </a:endParaRPr>
                    </a:p>
                    <a:p>
                      <a:pPr marL="0" marR="0" lvl="0" indent="0" algn="l" defTabSz="914400" rtl="0" eaLnBrk="0" fontAlgn="base" latinLnBrk="0" hangingPunct="0">
                        <a:lnSpc>
                          <a:spcPct val="100000"/>
                        </a:lnSpc>
                        <a:spcBef>
                          <a:spcPct val="20000"/>
                        </a:spcBef>
                        <a:spcAft>
                          <a:spcPct val="0"/>
                        </a:spcAft>
                        <a:buClrTx/>
                        <a:buSzTx/>
                        <a:buFont typeface="Times" pitchFamily="18" charset="0"/>
                        <a:buNone/>
                        <a:tabLst/>
                        <a:defRPr/>
                      </a:pPr>
                      <a:r>
                        <a:rPr kumimoji="0" lang="nl-NL" sz="1600" b="0" i="0" u="none" strike="noStrike" cap="none" normalizeH="0" baseline="0" dirty="0" smtClean="0">
                          <a:ln>
                            <a:noFill/>
                          </a:ln>
                          <a:solidFill>
                            <a:schemeClr val="bg1">
                              <a:lumMod val="75000"/>
                            </a:schemeClr>
                          </a:solidFill>
                          <a:effectLst/>
                          <a:latin typeface="Verdana" pitchFamily="34" charset="0"/>
                        </a:rPr>
                        <a:t>Hooguit 2 doelen voor de hele groep</a:t>
                      </a:r>
                    </a:p>
                    <a:p>
                      <a:pPr marL="0" marR="0" lvl="0" indent="0" algn="l" defTabSz="914400" rtl="0" eaLnBrk="0" fontAlgn="base" latinLnBrk="0" hangingPunct="0">
                        <a:lnSpc>
                          <a:spcPct val="100000"/>
                        </a:lnSpc>
                        <a:spcBef>
                          <a:spcPct val="20000"/>
                        </a:spcBef>
                        <a:spcAft>
                          <a:spcPct val="0"/>
                        </a:spcAft>
                        <a:buClrTx/>
                        <a:buSzTx/>
                        <a:buFont typeface="Times" pitchFamily="18" charset="0"/>
                        <a:buNone/>
                        <a:tabLst/>
                        <a:defRPr/>
                      </a:pPr>
                      <a:endParaRPr kumimoji="0" lang="nl-NL" sz="1600" b="1" i="0" u="none" strike="noStrike" cap="none" normalizeH="0" baseline="0" dirty="0" smtClean="0">
                        <a:ln>
                          <a:noFill/>
                        </a:ln>
                        <a:solidFill>
                          <a:schemeClr val="tx1"/>
                        </a:solidFill>
                        <a:effectLst/>
                        <a:latin typeface="Verdana" pitchFamily="34" charset="0"/>
                      </a:endParaRPr>
                    </a:p>
                    <a:p>
                      <a:pPr marL="0" marR="0" lvl="0" indent="0" algn="l" defTabSz="914400" rtl="0" eaLnBrk="0" fontAlgn="base" latinLnBrk="0" hangingPunct="0">
                        <a:lnSpc>
                          <a:spcPct val="100000"/>
                        </a:lnSpc>
                        <a:spcBef>
                          <a:spcPct val="20000"/>
                        </a:spcBef>
                        <a:spcAft>
                          <a:spcPct val="0"/>
                        </a:spcAft>
                        <a:buClrTx/>
                        <a:buSzTx/>
                        <a:buFont typeface="Times" pitchFamily="18" charset="0"/>
                        <a:buNone/>
                        <a:tabLst/>
                        <a:defRPr/>
                      </a:pPr>
                      <a:r>
                        <a:rPr kumimoji="0" lang="nl-NL" sz="1600" b="0" i="0" u="none" strike="noStrike" cap="none" normalizeH="0" baseline="0" dirty="0" smtClean="0">
                          <a:ln>
                            <a:noFill/>
                          </a:ln>
                          <a:solidFill>
                            <a:schemeClr val="tx1"/>
                          </a:solidFill>
                          <a:effectLst/>
                          <a:latin typeface="Verdana" pitchFamily="34" charset="0"/>
                        </a:rPr>
                        <a:t>2 x per dag inplannen</a:t>
                      </a:r>
                    </a:p>
                    <a:p>
                      <a:pPr marL="0" marR="0" lvl="0" indent="0" algn="l" defTabSz="914400" rtl="0" eaLnBrk="0" fontAlgn="base" latinLnBrk="0" hangingPunct="0">
                        <a:lnSpc>
                          <a:spcPct val="100000"/>
                        </a:lnSpc>
                        <a:spcBef>
                          <a:spcPct val="20000"/>
                        </a:spcBef>
                        <a:spcAft>
                          <a:spcPct val="0"/>
                        </a:spcAft>
                        <a:buClrTx/>
                        <a:buSzTx/>
                        <a:buFont typeface="Times" pitchFamily="18" charset="0"/>
                        <a:buNone/>
                        <a:tabLst/>
                      </a:pPr>
                      <a:endParaRPr kumimoji="0" lang="nl-NL" sz="1600" b="1" i="0" u="none" strike="noStrike" cap="none" normalizeH="0" baseline="0" dirty="0" smtClean="0">
                        <a:ln>
                          <a:noFill/>
                        </a:ln>
                        <a:solidFill>
                          <a:schemeClr val="tx1"/>
                        </a:solidFill>
                        <a:effectLst/>
                        <a:latin typeface="Verdana" pitchFamily="34"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Times" pitchFamily="18" charset="0"/>
                        <a:buNone/>
                        <a:tabLst/>
                      </a:pPr>
                      <a:r>
                        <a:rPr kumimoji="0" lang="nl-NL" sz="1600" b="0" i="0" u="none" strike="noStrike" cap="none" normalizeH="0" baseline="0" dirty="0" smtClean="0">
                          <a:ln>
                            <a:noFill/>
                          </a:ln>
                          <a:solidFill>
                            <a:schemeClr val="tx1"/>
                          </a:solidFill>
                          <a:effectLst/>
                          <a:latin typeface="Verdana" pitchFamily="34" charset="0"/>
                        </a:rPr>
                        <a:t>Zelfstandig doorwerken</a:t>
                      </a:r>
                      <a:endParaRPr kumimoji="0" lang="nl-NL" sz="1600" b="1" i="0" u="none" strike="noStrike" cap="none" normalizeH="0" baseline="0" dirty="0" smtClean="0">
                        <a:ln>
                          <a:noFill/>
                        </a:ln>
                        <a:solidFill>
                          <a:schemeClr val="tx1"/>
                        </a:solidFill>
                        <a:effectLst/>
                        <a:latin typeface="Verdana" pitchFamily="34" charset="0"/>
                      </a:endParaRPr>
                    </a:p>
                    <a:p>
                      <a:pPr marL="0" marR="0" lvl="0" indent="0" algn="l" defTabSz="914400" rtl="0" eaLnBrk="0" fontAlgn="base" latinLnBrk="0" hangingPunct="0">
                        <a:lnSpc>
                          <a:spcPct val="100000"/>
                        </a:lnSpc>
                        <a:spcBef>
                          <a:spcPct val="20000"/>
                        </a:spcBef>
                        <a:spcAft>
                          <a:spcPct val="0"/>
                        </a:spcAft>
                        <a:buClrTx/>
                        <a:buSzTx/>
                        <a:buFont typeface="Times" pitchFamily="18" charset="0"/>
                        <a:buNone/>
                        <a:tabLst/>
                      </a:pPr>
                      <a:endParaRPr kumimoji="0" lang="nl-NL" sz="1600" b="1" i="0" u="none" strike="noStrike" cap="none" normalizeH="0" baseline="0" dirty="0" smtClean="0">
                        <a:ln>
                          <a:noFill/>
                        </a:ln>
                        <a:solidFill>
                          <a:schemeClr val="tx1"/>
                        </a:solidFill>
                        <a:effectLst/>
                        <a:latin typeface="Verdana" pitchFamily="34" charset="0"/>
                      </a:endParaRPr>
                    </a:p>
                    <a:p>
                      <a:pPr marL="0" marR="0" lvl="0" indent="0" algn="l" defTabSz="914400" rtl="0" eaLnBrk="0" fontAlgn="base" latinLnBrk="0" hangingPunct="0">
                        <a:lnSpc>
                          <a:spcPct val="100000"/>
                        </a:lnSpc>
                        <a:spcBef>
                          <a:spcPct val="20000"/>
                        </a:spcBef>
                        <a:spcAft>
                          <a:spcPct val="0"/>
                        </a:spcAft>
                        <a:buClrTx/>
                        <a:buSzTx/>
                        <a:buFont typeface="Times" pitchFamily="18" charset="0"/>
                        <a:buNone/>
                        <a:tabLst/>
                        <a:defRPr/>
                      </a:pPr>
                      <a:r>
                        <a:rPr kumimoji="0" lang="nl-NL" sz="1600" b="0" i="0" u="none" strike="noStrike" cap="none" normalizeH="0" baseline="0" dirty="0" smtClean="0">
                          <a:ln>
                            <a:noFill/>
                          </a:ln>
                          <a:solidFill>
                            <a:schemeClr val="bg1">
                              <a:lumMod val="75000"/>
                            </a:schemeClr>
                          </a:solidFill>
                          <a:effectLst/>
                          <a:latin typeface="Verdana" pitchFamily="34" charset="0"/>
                        </a:rPr>
                        <a:t>Hooguit 2 doelen voor de hele groep</a:t>
                      </a:r>
                    </a:p>
                    <a:p>
                      <a:pPr marL="0" marR="0" lvl="0" indent="0" algn="l" defTabSz="914400" rtl="0" eaLnBrk="0" fontAlgn="base" latinLnBrk="0" hangingPunct="0">
                        <a:lnSpc>
                          <a:spcPct val="100000"/>
                        </a:lnSpc>
                        <a:spcBef>
                          <a:spcPct val="20000"/>
                        </a:spcBef>
                        <a:spcAft>
                          <a:spcPct val="0"/>
                        </a:spcAft>
                        <a:buClrTx/>
                        <a:buSzTx/>
                        <a:buFont typeface="Times" pitchFamily="18" charset="0"/>
                        <a:buNone/>
                        <a:tabLst/>
                      </a:pPr>
                      <a:endParaRPr kumimoji="0" lang="nl-NL" sz="1600" b="0" i="0" u="none" strike="noStrike" cap="none" normalizeH="0" baseline="0" dirty="0" smtClean="0">
                        <a:ln>
                          <a:noFill/>
                        </a:ln>
                        <a:solidFill>
                          <a:schemeClr val="tx1"/>
                        </a:solidFill>
                        <a:effectLst/>
                        <a:latin typeface="Verdana" pitchFamily="34"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Times" pitchFamily="18" charset="0"/>
                        <a:buNone/>
                        <a:tabLst/>
                      </a:pPr>
                      <a:r>
                        <a:rPr kumimoji="0" lang="nl-NL" sz="1600" b="0" i="0" u="none" strike="noStrike" cap="none" normalizeH="0" baseline="0" dirty="0" smtClean="0">
                          <a:ln>
                            <a:noFill/>
                          </a:ln>
                          <a:solidFill>
                            <a:schemeClr val="tx1"/>
                          </a:solidFill>
                          <a:effectLst/>
                          <a:latin typeface="Verdana" pitchFamily="34" charset="0"/>
                        </a:rPr>
                        <a:t>Samenwerken</a:t>
                      </a:r>
                    </a:p>
                    <a:p>
                      <a:pPr marL="0" marR="0" lvl="0" indent="0" algn="l" defTabSz="914400" rtl="0" eaLnBrk="0" fontAlgn="base" latinLnBrk="0" hangingPunct="0">
                        <a:lnSpc>
                          <a:spcPct val="100000"/>
                        </a:lnSpc>
                        <a:spcBef>
                          <a:spcPct val="20000"/>
                        </a:spcBef>
                        <a:spcAft>
                          <a:spcPct val="0"/>
                        </a:spcAft>
                        <a:buClrTx/>
                        <a:buSzTx/>
                        <a:buFont typeface="Times" pitchFamily="18" charset="0"/>
                        <a:buNone/>
                        <a:tabLst/>
                      </a:pPr>
                      <a:endParaRPr kumimoji="0" lang="nl-NL" sz="1600" b="0" i="0" u="none" strike="noStrike" cap="none" normalizeH="0" baseline="0" dirty="0" smtClean="0">
                        <a:ln>
                          <a:noFill/>
                        </a:ln>
                        <a:solidFill>
                          <a:schemeClr val="tx1"/>
                        </a:solidFill>
                        <a:effectLst/>
                        <a:latin typeface="Verdana" pitchFamily="34" charset="0"/>
                      </a:endParaRPr>
                    </a:p>
                    <a:p>
                      <a:pPr marL="0" marR="0" lvl="0" indent="0" algn="l" defTabSz="914400" rtl="0" eaLnBrk="0" fontAlgn="base" latinLnBrk="0" hangingPunct="0">
                        <a:lnSpc>
                          <a:spcPct val="100000"/>
                        </a:lnSpc>
                        <a:spcBef>
                          <a:spcPct val="20000"/>
                        </a:spcBef>
                        <a:spcAft>
                          <a:spcPct val="0"/>
                        </a:spcAft>
                        <a:buClrTx/>
                        <a:buSzTx/>
                        <a:buFont typeface="Times" pitchFamily="18" charset="0"/>
                        <a:buNone/>
                        <a:tabLst/>
                      </a:pPr>
                      <a:endParaRPr kumimoji="0" lang="nl-NL" sz="1600" b="0" i="0" u="none" strike="noStrike" cap="none" normalizeH="0" baseline="0" dirty="0" smtClean="0">
                        <a:ln>
                          <a:noFill/>
                        </a:ln>
                        <a:solidFill>
                          <a:schemeClr val="tx1"/>
                        </a:solidFill>
                        <a:effectLst/>
                        <a:latin typeface="Verdana" pitchFamily="34" charset="0"/>
                      </a:endParaRPr>
                    </a:p>
                    <a:p>
                      <a:pPr marL="0" marR="0" lvl="0" indent="0" algn="l" defTabSz="914400" rtl="0" eaLnBrk="0" fontAlgn="base" latinLnBrk="0" hangingPunct="0">
                        <a:lnSpc>
                          <a:spcPct val="100000"/>
                        </a:lnSpc>
                        <a:spcBef>
                          <a:spcPct val="20000"/>
                        </a:spcBef>
                        <a:spcAft>
                          <a:spcPct val="0"/>
                        </a:spcAft>
                        <a:buClrTx/>
                        <a:buSzTx/>
                        <a:buFont typeface="Times" pitchFamily="18" charset="0"/>
                        <a:buNone/>
                        <a:tabLst/>
                        <a:defRPr/>
                      </a:pPr>
                      <a:r>
                        <a:rPr kumimoji="0" lang="nl-NL" sz="1600" b="0" i="0" u="none" strike="noStrike" cap="none" normalizeH="0" baseline="0" dirty="0" smtClean="0">
                          <a:ln>
                            <a:noFill/>
                          </a:ln>
                          <a:solidFill>
                            <a:schemeClr val="bg1">
                              <a:lumMod val="75000"/>
                            </a:schemeClr>
                          </a:solidFill>
                          <a:effectLst/>
                          <a:latin typeface="Verdana" pitchFamily="34" charset="0"/>
                        </a:rPr>
                        <a:t>Hooguit 2 doelen voor de hele groep</a:t>
                      </a:r>
                    </a:p>
                    <a:p>
                      <a:pPr marL="0" marR="0" lvl="0" indent="0" algn="l" defTabSz="914400" rtl="0" eaLnBrk="0" fontAlgn="base" latinLnBrk="0" hangingPunct="0">
                        <a:lnSpc>
                          <a:spcPct val="100000"/>
                        </a:lnSpc>
                        <a:spcBef>
                          <a:spcPct val="20000"/>
                        </a:spcBef>
                        <a:spcAft>
                          <a:spcPct val="0"/>
                        </a:spcAft>
                        <a:buClrTx/>
                        <a:buSzTx/>
                        <a:buFont typeface="Times" pitchFamily="18" charset="0"/>
                        <a:buNone/>
                        <a:tabLst/>
                      </a:pPr>
                      <a:endParaRPr kumimoji="0" lang="nl-NL" sz="1600" b="0" i="0" u="none" strike="noStrike" cap="none" normalizeH="0" baseline="0" dirty="0" smtClean="0">
                        <a:ln>
                          <a:noFill/>
                        </a:ln>
                        <a:solidFill>
                          <a:schemeClr val="tx1"/>
                        </a:solidFill>
                        <a:effectLst/>
                        <a:latin typeface="Verdana" pitchFamily="34"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Times" pitchFamily="18" charset="0"/>
                        <a:buNone/>
                        <a:tabLst/>
                      </a:pPr>
                      <a:r>
                        <a:rPr kumimoji="0" lang="nl-NL" sz="1600" b="0" i="0" u="none" strike="noStrike" cap="none" normalizeH="0" baseline="0" dirty="0" smtClean="0">
                          <a:ln>
                            <a:noFill/>
                          </a:ln>
                          <a:solidFill>
                            <a:schemeClr val="tx1"/>
                          </a:solidFill>
                          <a:effectLst/>
                          <a:latin typeface="Verdana" pitchFamily="34" charset="0"/>
                        </a:rPr>
                        <a:t>Reflectie</a:t>
                      </a:r>
                    </a:p>
                    <a:p>
                      <a:pPr marL="0" marR="0" lvl="0" indent="0" algn="l" defTabSz="914400" rtl="0" eaLnBrk="0" fontAlgn="base" latinLnBrk="0" hangingPunct="0">
                        <a:lnSpc>
                          <a:spcPct val="100000"/>
                        </a:lnSpc>
                        <a:spcBef>
                          <a:spcPct val="20000"/>
                        </a:spcBef>
                        <a:spcAft>
                          <a:spcPct val="0"/>
                        </a:spcAft>
                        <a:buClrTx/>
                        <a:buSzTx/>
                        <a:buFont typeface="Times" pitchFamily="18" charset="0"/>
                        <a:buNone/>
                        <a:tabLst/>
                      </a:pPr>
                      <a:endParaRPr kumimoji="0" lang="nl-NL" sz="1600" b="0" i="0" u="none" strike="noStrike" cap="none" normalizeH="0" baseline="0" dirty="0" smtClean="0">
                        <a:ln>
                          <a:noFill/>
                        </a:ln>
                        <a:solidFill>
                          <a:schemeClr val="tx1"/>
                        </a:solidFill>
                        <a:effectLst/>
                        <a:latin typeface="Verdana" pitchFamily="34" charset="0"/>
                      </a:endParaRPr>
                    </a:p>
                    <a:p>
                      <a:pPr marL="0" marR="0" lvl="0" indent="0" algn="l" defTabSz="914400" rtl="0" eaLnBrk="0" fontAlgn="base" latinLnBrk="0" hangingPunct="0">
                        <a:lnSpc>
                          <a:spcPct val="100000"/>
                        </a:lnSpc>
                        <a:spcBef>
                          <a:spcPct val="20000"/>
                        </a:spcBef>
                        <a:spcAft>
                          <a:spcPct val="0"/>
                        </a:spcAft>
                        <a:buClrTx/>
                        <a:buSzTx/>
                        <a:buFont typeface="Times" pitchFamily="18" charset="0"/>
                        <a:buNone/>
                        <a:tabLst/>
                      </a:pPr>
                      <a:endParaRPr kumimoji="0" lang="nl-NL" sz="1600" b="0" i="0" u="none" strike="noStrike" cap="none" normalizeH="0" baseline="0" dirty="0" smtClean="0">
                        <a:ln>
                          <a:noFill/>
                        </a:ln>
                        <a:solidFill>
                          <a:schemeClr val="tx1"/>
                        </a:solidFill>
                        <a:effectLst/>
                        <a:latin typeface="Verdana" pitchFamily="34" charset="0"/>
                      </a:endParaRPr>
                    </a:p>
                    <a:p>
                      <a:pPr marL="0" marR="0" lvl="0" indent="0" algn="l" defTabSz="914400" rtl="0" eaLnBrk="0" fontAlgn="base" latinLnBrk="0" hangingPunct="0">
                        <a:lnSpc>
                          <a:spcPct val="100000"/>
                        </a:lnSpc>
                        <a:spcBef>
                          <a:spcPct val="20000"/>
                        </a:spcBef>
                        <a:spcAft>
                          <a:spcPct val="0"/>
                        </a:spcAft>
                        <a:buClrTx/>
                        <a:buSzTx/>
                        <a:buFont typeface="Times" pitchFamily="18" charset="0"/>
                        <a:buNone/>
                        <a:tabLst/>
                        <a:defRPr/>
                      </a:pPr>
                      <a:r>
                        <a:rPr kumimoji="0" lang="nl-NL" sz="1600" b="0" i="0" u="none" strike="noStrike" cap="none" normalizeH="0" baseline="0" dirty="0" smtClean="0">
                          <a:ln>
                            <a:noFill/>
                          </a:ln>
                          <a:solidFill>
                            <a:schemeClr val="bg1">
                              <a:lumMod val="75000"/>
                            </a:schemeClr>
                          </a:solidFill>
                          <a:effectLst/>
                          <a:latin typeface="Verdana" pitchFamily="34" charset="0"/>
                        </a:rPr>
                        <a:t>Hooguit 2 doelen voor de hele groep</a:t>
                      </a:r>
                    </a:p>
                    <a:p>
                      <a:pPr marL="0" marR="0" lvl="0" indent="0" algn="l" defTabSz="914400" rtl="0" eaLnBrk="0" fontAlgn="base" latinLnBrk="0" hangingPunct="0">
                        <a:lnSpc>
                          <a:spcPct val="100000"/>
                        </a:lnSpc>
                        <a:spcBef>
                          <a:spcPct val="20000"/>
                        </a:spcBef>
                        <a:spcAft>
                          <a:spcPct val="0"/>
                        </a:spcAft>
                        <a:buClrTx/>
                        <a:buSzTx/>
                        <a:buFont typeface="Times" pitchFamily="18" charset="0"/>
                        <a:buNone/>
                        <a:tabLst/>
                      </a:pPr>
                      <a:endParaRPr kumimoji="0" lang="nl-NL" sz="1600" b="0" i="0" u="none" strike="noStrike" cap="none" normalizeH="0" baseline="0" dirty="0" smtClean="0">
                        <a:ln>
                          <a:noFill/>
                        </a:ln>
                        <a:solidFill>
                          <a:schemeClr val="tx1"/>
                        </a:solidFill>
                        <a:effectLst/>
                        <a:latin typeface="Verdana" pitchFamily="34"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2158646">
                <a:tc>
                  <a:txBody>
                    <a:bodyPr/>
                    <a:lstStyle/>
                    <a:p>
                      <a:pPr marL="0" marR="0" lvl="0" indent="0" algn="l" defTabSz="914400" rtl="0" eaLnBrk="0" fontAlgn="base" latinLnBrk="0" hangingPunct="0">
                        <a:lnSpc>
                          <a:spcPct val="100000"/>
                        </a:lnSpc>
                        <a:spcBef>
                          <a:spcPct val="20000"/>
                        </a:spcBef>
                        <a:spcAft>
                          <a:spcPct val="0"/>
                        </a:spcAft>
                        <a:buClrTx/>
                        <a:buSzTx/>
                        <a:buFont typeface="Times" pitchFamily="18" charset="0"/>
                        <a:buNone/>
                        <a:tabLst/>
                      </a:pPr>
                      <a:r>
                        <a:rPr kumimoji="0" lang="nl-NL" sz="1600" b="0" i="0" u="none" strike="noStrike" cap="none" normalizeH="0" baseline="0" dirty="0" smtClean="0">
                          <a:ln>
                            <a:noFill/>
                          </a:ln>
                          <a:solidFill>
                            <a:schemeClr val="tx1"/>
                          </a:solidFill>
                          <a:effectLst/>
                          <a:latin typeface="Verdana" pitchFamily="34" charset="0"/>
                        </a:rPr>
                        <a:t>Intensief</a:t>
                      </a:r>
                    </a:p>
                    <a:p>
                      <a:pPr marL="0" marR="0" lvl="0" indent="0" algn="l" defTabSz="914400" rtl="0" eaLnBrk="0" fontAlgn="base" latinLnBrk="0" hangingPunct="0">
                        <a:lnSpc>
                          <a:spcPct val="100000"/>
                        </a:lnSpc>
                        <a:spcBef>
                          <a:spcPct val="20000"/>
                        </a:spcBef>
                        <a:spcAft>
                          <a:spcPct val="0"/>
                        </a:spcAft>
                        <a:buClrTx/>
                        <a:buSzTx/>
                        <a:buFont typeface="Times" pitchFamily="18" charset="0"/>
                        <a:buNone/>
                        <a:tabLst/>
                      </a:pPr>
                      <a:endParaRPr kumimoji="0" lang="nl-NL" sz="1600" b="0" i="0" u="none" strike="noStrike" cap="none" normalizeH="0" baseline="0" dirty="0" smtClean="0">
                        <a:ln>
                          <a:noFill/>
                        </a:ln>
                        <a:solidFill>
                          <a:schemeClr val="tx1"/>
                        </a:solidFill>
                        <a:effectLst/>
                        <a:latin typeface="Verdana" pitchFamily="34" charset="0"/>
                      </a:endParaRPr>
                    </a:p>
                    <a:p>
                      <a:pPr marL="0" marR="0" lvl="0" indent="0" algn="l" defTabSz="914400" rtl="0" eaLnBrk="0" fontAlgn="base" latinLnBrk="0" hangingPunct="0">
                        <a:lnSpc>
                          <a:spcPct val="100000"/>
                        </a:lnSpc>
                        <a:spcBef>
                          <a:spcPct val="20000"/>
                        </a:spcBef>
                        <a:spcAft>
                          <a:spcPct val="0"/>
                        </a:spcAft>
                        <a:buClrTx/>
                        <a:buSzTx/>
                        <a:buFont typeface="Times" pitchFamily="18" charset="0"/>
                        <a:buNone/>
                        <a:tabLst/>
                      </a:pPr>
                      <a:r>
                        <a:rPr kumimoji="0" lang="nl-NL" sz="1600" b="0" i="0" u="none" strike="noStrike" cap="none" normalizeH="0" baseline="0" dirty="0" smtClean="0">
                          <a:ln>
                            <a:noFill/>
                          </a:ln>
                          <a:solidFill>
                            <a:schemeClr val="tx1"/>
                          </a:solidFill>
                          <a:effectLst/>
                          <a:latin typeface="Verdana" pitchFamily="34" charset="0"/>
                        </a:rPr>
                        <a:t>Dezelfde doelen</a:t>
                      </a:r>
                    </a:p>
                    <a:p>
                      <a:pPr marL="0" marR="0" lvl="0" indent="0" algn="l" defTabSz="914400" rtl="0" eaLnBrk="0" fontAlgn="base" latinLnBrk="0" hangingPunct="0">
                        <a:lnSpc>
                          <a:spcPct val="100000"/>
                        </a:lnSpc>
                        <a:spcBef>
                          <a:spcPct val="20000"/>
                        </a:spcBef>
                        <a:spcAft>
                          <a:spcPct val="0"/>
                        </a:spcAft>
                        <a:buClrTx/>
                        <a:buSzTx/>
                        <a:buFont typeface="Times" pitchFamily="18" charset="0"/>
                        <a:buNone/>
                        <a:tabLst/>
                      </a:pPr>
                      <a:endParaRPr kumimoji="0" lang="nl-NL" sz="1600" b="0" i="0" u="none" strike="noStrike" cap="none" normalizeH="0" baseline="0" dirty="0" smtClean="0">
                        <a:ln>
                          <a:noFill/>
                        </a:ln>
                        <a:solidFill>
                          <a:schemeClr val="tx1"/>
                        </a:solidFill>
                        <a:effectLst/>
                        <a:latin typeface="Verdana" pitchFamily="34" charset="0"/>
                      </a:endParaRPr>
                    </a:p>
                    <a:p>
                      <a:pPr marL="0" marR="0" lvl="0" indent="0" algn="l" defTabSz="914400" rtl="0" eaLnBrk="0" fontAlgn="base" latinLnBrk="0" hangingPunct="0">
                        <a:lnSpc>
                          <a:spcPct val="100000"/>
                        </a:lnSpc>
                        <a:spcBef>
                          <a:spcPct val="20000"/>
                        </a:spcBef>
                        <a:spcAft>
                          <a:spcPct val="0"/>
                        </a:spcAft>
                        <a:buClrTx/>
                        <a:buSzTx/>
                        <a:buFont typeface="Times" pitchFamily="18" charset="0"/>
                        <a:buNone/>
                        <a:tabLst/>
                      </a:pPr>
                      <a:r>
                        <a:rPr kumimoji="0" lang="nl-NL" sz="1600" b="0" i="0" u="none" strike="noStrike" cap="none" normalizeH="0" baseline="0" dirty="0" smtClean="0">
                          <a:ln>
                            <a:noFill/>
                          </a:ln>
                          <a:solidFill>
                            <a:schemeClr val="tx1"/>
                          </a:solidFill>
                          <a:effectLst/>
                          <a:latin typeface="Verdana" pitchFamily="34" charset="0"/>
                        </a:rPr>
                        <a:t>2 x extra plannen(oefenen) op een dag</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Times" pitchFamily="18" charset="0"/>
                        <a:buNone/>
                        <a:tabLst/>
                      </a:pPr>
                      <a:r>
                        <a:rPr kumimoji="0" lang="nl-NL" sz="1600" b="0" i="0" u="none" strike="noStrike" cap="none" normalizeH="0" baseline="0" dirty="0" smtClean="0">
                          <a:ln>
                            <a:noFill/>
                          </a:ln>
                          <a:solidFill>
                            <a:schemeClr val="bg1">
                              <a:lumMod val="75000"/>
                            </a:schemeClr>
                          </a:solidFill>
                          <a:effectLst/>
                          <a:latin typeface="Verdana" pitchFamily="34" charset="0"/>
                        </a:rPr>
                        <a:t>Intensief</a:t>
                      </a:r>
                    </a:p>
                    <a:p>
                      <a:pPr marL="0" marR="0" lvl="0" indent="0" algn="l" defTabSz="914400" rtl="0" eaLnBrk="0" fontAlgn="base" latinLnBrk="0" hangingPunct="0">
                        <a:lnSpc>
                          <a:spcPct val="100000"/>
                        </a:lnSpc>
                        <a:spcBef>
                          <a:spcPct val="20000"/>
                        </a:spcBef>
                        <a:spcAft>
                          <a:spcPct val="0"/>
                        </a:spcAft>
                        <a:buClrTx/>
                        <a:buSzTx/>
                        <a:buFont typeface="Times" pitchFamily="18" charset="0"/>
                        <a:buNone/>
                        <a:tabLst/>
                      </a:pPr>
                      <a:endParaRPr kumimoji="0" lang="nl-NL" sz="1600" b="0" i="0" u="none" strike="noStrike" cap="none" normalizeH="0" baseline="0" dirty="0" smtClean="0">
                        <a:ln>
                          <a:noFill/>
                        </a:ln>
                        <a:solidFill>
                          <a:schemeClr val="bg1">
                            <a:lumMod val="75000"/>
                          </a:schemeClr>
                        </a:solidFill>
                        <a:effectLst/>
                        <a:latin typeface="Verdana" pitchFamily="34" charset="0"/>
                      </a:endParaRPr>
                    </a:p>
                    <a:p>
                      <a:pPr marL="0" marR="0" lvl="0" indent="0" algn="l" defTabSz="914400" rtl="0" eaLnBrk="0" fontAlgn="base" latinLnBrk="0" hangingPunct="0">
                        <a:lnSpc>
                          <a:spcPct val="100000"/>
                        </a:lnSpc>
                        <a:spcBef>
                          <a:spcPct val="20000"/>
                        </a:spcBef>
                        <a:spcAft>
                          <a:spcPct val="0"/>
                        </a:spcAft>
                        <a:buClrTx/>
                        <a:buSzTx/>
                        <a:buFont typeface="Times" pitchFamily="18" charset="0"/>
                        <a:buNone/>
                        <a:tabLst/>
                      </a:pPr>
                      <a:r>
                        <a:rPr kumimoji="0" lang="nl-NL" sz="1600" b="0" i="0" u="none" strike="noStrike" cap="none" normalizeH="0" baseline="0" dirty="0" smtClean="0">
                          <a:ln>
                            <a:noFill/>
                          </a:ln>
                          <a:solidFill>
                            <a:schemeClr val="bg1">
                              <a:lumMod val="75000"/>
                            </a:schemeClr>
                          </a:solidFill>
                          <a:effectLst/>
                          <a:latin typeface="Verdana" pitchFamily="34" charset="0"/>
                        </a:rPr>
                        <a:t>Dezelfde doelen</a:t>
                      </a:r>
                    </a:p>
                    <a:p>
                      <a:pPr marL="0" marR="0" lvl="0" indent="0" algn="l" defTabSz="914400" rtl="0" eaLnBrk="0" fontAlgn="base" latinLnBrk="0" hangingPunct="0">
                        <a:lnSpc>
                          <a:spcPct val="100000"/>
                        </a:lnSpc>
                        <a:spcBef>
                          <a:spcPct val="20000"/>
                        </a:spcBef>
                        <a:spcAft>
                          <a:spcPct val="0"/>
                        </a:spcAft>
                        <a:buClrTx/>
                        <a:buSzTx/>
                        <a:buFont typeface="Times" pitchFamily="18" charset="0"/>
                        <a:buNone/>
                        <a:tabLst/>
                      </a:pPr>
                      <a:endParaRPr kumimoji="0" lang="nl-NL" sz="1600" b="0" i="0" u="none" strike="noStrike" cap="none" normalizeH="0" baseline="0" dirty="0" smtClean="0">
                        <a:ln>
                          <a:noFill/>
                        </a:ln>
                        <a:solidFill>
                          <a:schemeClr val="bg1">
                            <a:lumMod val="75000"/>
                          </a:schemeClr>
                        </a:solidFill>
                        <a:effectLst/>
                        <a:latin typeface="Verdana" pitchFamily="34" charset="0"/>
                      </a:endParaRPr>
                    </a:p>
                    <a:p>
                      <a:pPr marL="0" marR="0" lvl="0" indent="0" algn="l" defTabSz="914400" rtl="0" eaLnBrk="0" fontAlgn="base" latinLnBrk="0" hangingPunct="0">
                        <a:lnSpc>
                          <a:spcPct val="100000"/>
                        </a:lnSpc>
                        <a:spcBef>
                          <a:spcPct val="20000"/>
                        </a:spcBef>
                        <a:spcAft>
                          <a:spcPct val="0"/>
                        </a:spcAft>
                        <a:buClrTx/>
                        <a:buSzTx/>
                        <a:buFont typeface="Times" pitchFamily="18" charset="0"/>
                        <a:buNone/>
                        <a:tabLst/>
                      </a:pPr>
                      <a:r>
                        <a:rPr kumimoji="0" lang="nl-NL" sz="1600" b="0" i="0" u="none" strike="noStrike" cap="none" normalizeH="0" baseline="0" dirty="0" smtClean="0">
                          <a:ln>
                            <a:noFill/>
                          </a:ln>
                          <a:solidFill>
                            <a:schemeClr val="bg1">
                              <a:lumMod val="75000"/>
                            </a:schemeClr>
                          </a:solidFill>
                          <a:effectLst/>
                          <a:latin typeface="Verdana" pitchFamily="34" charset="0"/>
                        </a:rPr>
                        <a:t>2 x extra plannen(oefenen) op een dag</a:t>
                      </a:r>
                    </a:p>
                    <a:p>
                      <a:pPr marL="0" marR="0" lvl="0" indent="0" algn="l" defTabSz="914400" rtl="0" eaLnBrk="0" fontAlgn="base" latinLnBrk="0" hangingPunct="0">
                        <a:lnSpc>
                          <a:spcPct val="100000"/>
                        </a:lnSpc>
                        <a:spcBef>
                          <a:spcPct val="20000"/>
                        </a:spcBef>
                        <a:spcAft>
                          <a:spcPct val="0"/>
                        </a:spcAft>
                        <a:buClrTx/>
                        <a:buSzTx/>
                        <a:buFont typeface="Times" pitchFamily="18" charset="0"/>
                        <a:buNone/>
                        <a:tabLst/>
                      </a:pPr>
                      <a:endParaRPr kumimoji="0" lang="nl-NL" sz="1600" b="1" i="0" u="none" strike="noStrike" cap="none" normalizeH="0" baseline="0" dirty="0" smtClean="0">
                        <a:ln>
                          <a:noFill/>
                        </a:ln>
                        <a:solidFill>
                          <a:schemeClr val="tx1"/>
                        </a:solidFill>
                        <a:effectLst/>
                        <a:latin typeface="Verdana" pitchFamily="34"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Times" pitchFamily="18" charset="0"/>
                        <a:buNone/>
                        <a:tabLst/>
                      </a:pPr>
                      <a:r>
                        <a:rPr kumimoji="0" lang="nl-NL" sz="1600" b="0" i="0" u="none" strike="noStrike" cap="none" normalizeH="0" baseline="0" dirty="0" smtClean="0">
                          <a:ln>
                            <a:noFill/>
                          </a:ln>
                          <a:solidFill>
                            <a:schemeClr val="bg1">
                              <a:lumMod val="75000"/>
                            </a:schemeClr>
                          </a:solidFill>
                          <a:effectLst/>
                          <a:latin typeface="Verdana" pitchFamily="34" charset="0"/>
                        </a:rPr>
                        <a:t>Intensief</a:t>
                      </a:r>
                    </a:p>
                    <a:p>
                      <a:pPr marL="0" marR="0" lvl="0" indent="0" algn="l" defTabSz="914400" rtl="0" eaLnBrk="0" fontAlgn="base" latinLnBrk="0" hangingPunct="0">
                        <a:lnSpc>
                          <a:spcPct val="100000"/>
                        </a:lnSpc>
                        <a:spcBef>
                          <a:spcPct val="20000"/>
                        </a:spcBef>
                        <a:spcAft>
                          <a:spcPct val="0"/>
                        </a:spcAft>
                        <a:buClrTx/>
                        <a:buSzTx/>
                        <a:buFont typeface="Times" pitchFamily="18" charset="0"/>
                        <a:buNone/>
                        <a:tabLst/>
                      </a:pPr>
                      <a:endParaRPr kumimoji="0" lang="nl-NL" sz="1600" b="0" i="0" u="none" strike="noStrike" cap="none" normalizeH="0" baseline="0" dirty="0" smtClean="0">
                        <a:ln>
                          <a:noFill/>
                        </a:ln>
                        <a:solidFill>
                          <a:schemeClr val="bg1">
                            <a:lumMod val="75000"/>
                          </a:schemeClr>
                        </a:solidFill>
                        <a:effectLst/>
                        <a:latin typeface="Verdana" pitchFamily="34" charset="0"/>
                      </a:endParaRPr>
                    </a:p>
                    <a:p>
                      <a:pPr marL="0" marR="0" lvl="0" indent="0" algn="l" defTabSz="914400" rtl="0" eaLnBrk="0" fontAlgn="base" latinLnBrk="0" hangingPunct="0">
                        <a:lnSpc>
                          <a:spcPct val="100000"/>
                        </a:lnSpc>
                        <a:spcBef>
                          <a:spcPct val="20000"/>
                        </a:spcBef>
                        <a:spcAft>
                          <a:spcPct val="0"/>
                        </a:spcAft>
                        <a:buClrTx/>
                        <a:buSzTx/>
                        <a:buFont typeface="Times" pitchFamily="18" charset="0"/>
                        <a:buNone/>
                        <a:tabLst/>
                      </a:pPr>
                      <a:r>
                        <a:rPr kumimoji="0" lang="nl-NL" sz="1600" b="0" i="0" u="none" strike="noStrike" cap="none" normalizeH="0" baseline="0" dirty="0" smtClean="0">
                          <a:ln>
                            <a:noFill/>
                          </a:ln>
                          <a:solidFill>
                            <a:schemeClr val="bg1">
                              <a:lumMod val="75000"/>
                            </a:schemeClr>
                          </a:solidFill>
                          <a:effectLst/>
                          <a:latin typeface="Verdana" pitchFamily="34" charset="0"/>
                        </a:rPr>
                        <a:t>Dezelfde doelen</a:t>
                      </a:r>
                    </a:p>
                    <a:p>
                      <a:pPr marL="0" marR="0" lvl="0" indent="0" algn="l" defTabSz="914400" rtl="0" eaLnBrk="0" fontAlgn="base" latinLnBrk="0" hangingPunct="0">
                        <a:lnSpc>
                          <a:spcPct val="100000"/>
                        </a:lnSpc>
                        <a:spcBef>
                          <a:spcPct val="20000"/>
                        </a:spcBef>
                        <a:spcAft>
                          <a:spcPct val="0"/>
                        </a:spcAft>
                        <a:buClrTx/>
                        <a:buSzTx/>
                        <a:buFont typeface="Times" pitchFamily="18" charset="0"/>
                        <a:buNone/>
                        <a:tabLst/>
                      </a:pPr>
                      <a:endParaRPr kumimoji="0" lang="nl-NL" sz="1600" b="0" i="0" u="none" strike="noStrike" cap="none" normalizeH="0" baseline="0" dirty="0" smtClean="0">
                        <a:ln>
                          <a:noFill/>
                        </a:ln>
                        <a:solidFill>
                          <a:schemeClr val="bg1">
                            <a:lumMod val="75000"/>
                          </a:schemeClr>
                        </a:solidFill>
                        <a:effectLst/>
                        <a:latin typeface="Verdana" pitchFamily="34" charset="0"/>
                      </a:endParaRPr>
                    </a:p>
                    <a:p>
                      <a:pPr marL="0" marR="0" lvl="0" indent="0" algn="l" defTabSz="914400" rtl="0" eaLnBrk="0" fontAlgn="base" latinLnBrk="0" hangingPunct="0">
                        <a:lnSpc>
                          <a:spcPct val="100000"/>
                        </a:lnSpc>
                        <a:spcBef>
                          <a:spcPct val="20000"/>
                        </a:spcBef>
                        <a:spcAft>
                          <a:spcPct val="0"/>
                        </a:spcAft>
                        <a:buClrTx/>
                        <a:buSzTx/>
                        <a:buFont typeface="Times" pitchFamily="18" charset="0"/>
                        <a:buNone/>
                        <a:tabLst/>
                      </a:pPr>
                      <a:r>
                        <a:rPr kumimoji="0" lang="nl-NL" sz="1600" b="0" i="0" u="none" strike="noStrike" cap="none" normalizeH="0" baseline="0" dirty="0" smtClean="0">
                          <a:ln>
                            <a:noFill/>
                          </a:ln>
                          <a:solidFill>
                            <a:schemeClr val="bg1">
                              <a:lumMod val="75000"/>
                            </a:schemeClr>
                          </a:solidFill>
                          <a:effectLst/>
                          <a:latin typeface="Verdana" pitchFamily="34" charset="0"/>
                        </a:rPr>
                        <a:t>2 x extra plannen(oefenen) op een dag</a:t>
                      </a:r>
                    </a:p>
                    <a:p>
                      <a:pPr marL="0" marR="0" lvl="0" indent="0" algn="l" defTabSz="914400" rtl="0" eaLnBrk="0" fontAlgn="base" latinLnBrk="0" hangingPunct="0">
                        <a:lnSpc>
                          <a:spcPct val="100000"/>
                        </a:lnSpc>
                        <a:spcBef>
                          <a:spcPct val="20000"/>
                        </a:spcBef>
                        <a:spcAft>
                          <a:spcPct val="0"/>
                        </a:spcAft>
                        <a:buClrTx/>
                        <a:buSzTx/>
                        <a:buFont typeface="Times" pitchFamily="18" charset="0"/>
                        <a:buNone/>
                        <a:tabLst/>
                      </a:pPr>
                      <a:endParaRPr kumimoji="0" lang="nl-NL" sz="1600" b="0" i="0" u="none" strike="noStrike" cap="none" normalizeH="0" baseline="0" dirty="0" smtClean="0">
                        <a:ln>
                          <a:noFill/>
                        </a:ln>
                        <a:solidFill>
                          <a:schemeClr val="tx1"/>
                        </a:solidFill>
                        <a:effectLst/>
                        <a:latin typeface="Verdana" pitchFamily="34"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Times" pitchFamily="18" charset="0"/>
                        <a:buNone/>
                        <a:tabLst/>
                      </a:pPr>
                      <a:r>
                        <a:rPr kumimoji="0" lang="nl-NL" sz="1600" b="0" i="0" u="none" strike="noStrike" cap="none" normalizeH="0" baseline="0" dirty="0" smtClean="0">
                          <a:ln>
                            <a:noFill/>
                          </a:ln>
                          <a:solidFill>
                            <a:schemeClr val="tx1"/>
                          </a:solidFill>
                          <a:effectLst/>
                          <a:latin typeface="Verdana" pitchFamily="34" charset="0"/>
                        </a:rPr>
                        <a:t>….</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Times" pitchFamily="18" charset="0"/>
                        <a:buNone/>
                        <a:tabLst/>
                      </a:pPr>
                      <a:r>
                        <a:rPr kumimoji="0" lang="nl-NL" sz="1600" b="0" i="0" u="none" strike="noStrike" cap="none" normalizeH="0" baseline="0" dirty="0" smtClean="0">
                          <a:ln>
                            <a:noFill/>
                          </a:ln>
                          <a:solidFill>
                            <a:schemeClr val="tx1"/>
                          </a:solidFill>
                          <a:effectLst/>
                          <a:latin typeface="Verdana" pitchFamily="34" charset="0"/>
                        </a:rPr>
                        <a:t>….</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solidFill>
                  </a:tcPr>
                </a:tc>
              </a:tr>
            </a:tbl>
          </a:graphicData>
        </a:graphic>
      </p:graphicFrame>
      <p:sp>
        <p:nvSpPr>
          <p:cNvPr id="3" name="Tekstvak 2"/>
          <p:cNvSpPr txBox="1"/>
          <p:nvPr/>
        </p:nvSpPr>
        <p:spPr>
          <a:xfrm>
            <a:off x="1596571" y="394678"/>
            <a:ext cx="5224507" cy="400110"/>
          </a:xfrm>
          <a:prstGeom prst="rect">
            <a:avLst/>
          </a:prstGeom>
          <a:noFill/>
        </p:spPr>
        <p:txBody>
          <a:bodyPr wrap="none" rtlCol="0">
            <a:spAutoFit/>
          </a:bodyPr>
          <a:lstStyle/>
          <a:p>
            <a:r>
              <a:rPr lang="nl-NL" sz="2000" b="1" dirty="0" smtClean="0"/>
              <a:t>Leerstofdoelen en leertijd voor 20 weken:</a:t>
            </a:r>
            <a:endParaRPr lang="nl-NL" sz="2000" b="1" dirty="0"/>
          </a:p>
        </p:txBody>
      </p:sp>
    </p:spTree>
  </p:cSld>
  <p:clrMapOvr>
    <a:masterClrMapping/>
  </p:clrMapOvr>
</p:sld>
</file>

<file path=ppt/theme/theme1.xml><?xml version="1.0" encoding="utf-8"?>
<a:theme xmlns:a="http://schemas.openxmlformats.org/drawingml/2006/main" name="10_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10_Office-thema">
      <a:majorFont>
        <a:latin typeface=""/>
        <a:ea typeface="ＭＳ Ｐゴシック"/>
        <a:cs typeface=""/>
      </a:majorFont>
      <a:minorFont>
        <a:latin typeface=""/>
        <a:ea typeface="ＭＳ Ｐゴシック"/>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3706</TotalTime>
  <Words>577</Words>
  <Application>Microsoft Macintosh PowerPoint</Application>
  <PresentationFormat>Diavoorstelling (4:3)</PresentationFormat>
  <Paragraphs>244</Paragraphs>
  <Slides>18</Slides>
  <Notes>2</Notes>
  <HiddenSlides>0</HiddenSlides>
  <MMClips>0</MMClips>
  <ScaleCrop>false</ScaleCrop>
  <HeadingPairs>
    <vt:vector size="4" baseType="variant">
      <vt:variant>
        <vt:lpstr>Thema</vt:lpstr>
      </vt:variant>
      <vt:variant>
        <vt:i4>1</vt:i4>
      </vt:variant>
      <vt:variant>
        <vt:lpstr>Diatitels</vt:lpstr>
      </vt:variant>
      <vt:variant>
        <vt:i4>18</vt:i4>
      </vt:variant>
    </vt:vector>
  </HeadingPairs>
  <TitlesOfParts>
    <vt:vector size="19" baseType="lpstr">
      <vt:lpstr>10_Office-thema</vt:lpstr>
      <vt:lpstr>Opbrengstwerken met het 4D-model </vt:lpstr>
      <vt:lpstr>Onderwijscontinuüm</vt:lpstr>
      <vt:lpstr>PowerPoint-presentatie</vt:lpstr>
      <vt:lpstr>PowerPoint-presentatie</vt:lpstr>
      <vt:lpstr>PowerPoint-presentatie</vt:lpstr>
      <vt:lpstr>PowerPoint-presentatie</vt:lpstr>
      <vt:lpstr>PowerPoint-presentatie</vt:lpstr>
      <vt:lpstr>Wijze van differentiëren</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Ton Kuijpers</dc:creator>
  <cp:lastModifiedBy>Lieke Verstegen</cp:lastModifiedBy>
  <cp:revision>176</cp:revision>
  <dcterms:created xsi:type="dcterms:W3CDTF">2010-05-25T14:18:57Z</dcterms:created>
  <dcterms:modified xsi:type="dcterms:W3CDTF">2016-04-07T13:04:28Z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PSDescription">
    <vt:lpwstr/>
  </property>
  <property fmtid="{D5CDD505-2E9C-101B-9397-08002B2CF9AE}" pid="3" name="Owner">
    <vt:lpwstr/>
  </property>
  <property fmtid="{D5CDD505-2E9C-101B-9397-08002B2CF9AE}" pid="4" name="Status">
    <vt:lpwstr/>
  </property>
</Properties>
</file>